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78" r:id="rId2"/>
    <p:sldId id="257" r:id="rId3"/>
    <p:sldId id="258" r:id="rId4"/>
    <p:sldId id="259" r:id="rId5"/>
    <p:sldId id="260" r:id="rId6"/>
    <p:sldId id="261" r:id="rId7"/>
    <p:sldId id="263" r:id="rId8"/>
    <p:sldId id="265" r:id="rId9"/>
    <p:sldId id="264" r:id="rId10"/>
    <p:sldId id="267" r:id="rId11"/>
    <p:sldId id="268" r:id="rId12"/>
    <p:sldId id="262" r:id="rId13"/>
    <p:sldId id="266" r:id="rId14"/>
    <p:sldId id="269" r:id="rId15"/>
    <p:sldId id="270" r:id="rId16"/>
    <p:sldId id="271" r:id="rId17"/>
    <p:sldId id="273" r:id="rId18"/>
    <p:sldId id="274" r:id="rId19"/>
    <p:sldId id="275" r:id="rId20"/>
    <p:sldId id="276" r:id="rId21"/>
    <p:sldId id="277"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p:scale>
          <a:sx n="75" d="100"/>
          <a:sy n="75" d="100"/>
        </p:scale>
        <p:origin x="-360"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A61688-3073-4F01-99EB-88F880A3BD12}" type="datetimeFigureOut">
              <a:rPr lang="en-US" smtClean="0"/>
              <a:t>6/20/2020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9BD470-B1D3-41BB-B61D-C4F9254D3B6E}" type="slidenum">
              <a:rPr lang="en-US" smtClean="0"/>
              <a:t>‹#›</a:t>
            </a:fld>
            <a:endParaRPr lang="en-US"/>
          </a:p>
        </p:txBody>
      </p:sp>
    </p:spTree>
    <p:extLst>
      <p:ext uri="{BB962C8B-B14F-4D97-AF65-F5344CB8AC3E}">
        <p14:creationId xmlns:p14="http://schemas.microsoft.com/office/powerpoint/2010/main" val="3863174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4899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60166f737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60166f737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5002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60166f7374_0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60166f7374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338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g635e7b0de5_3_1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2" name="Google Shape;1632;g635e7b0de5_3_1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0024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5ffe78b36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5ffe78b36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8103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1"/>
        <p:cNvGrpSpPr/>
        <p:nvPr/>
      </p:nvGrpSpPr>
      <p:grpSpPr>
        <a:xfrm>
          <a:off x="0" y="0"/>
          <a:ext cx="0" cy="0"/>
          <a:chOff x="0" y="0"/>
          <a:chExt cx="0" cy="0"/>
        </a:xfrm>
      </p:grpSpPr>
      <p:sp>
        <p:nvSpPr>
          <p:cNvPr id="1852" name="Google Shape;1852;g59cbec6596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3" name="Google Shape;1853;g59cbec6596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4841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g635e7b0de5_2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9" name="Google Shape;1839;g635e7b0de5_2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256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g635e7b0de5_3_1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2" name="Google Shape;1632;g635e7b0de5_3_1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3084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1"/>
        <p:cNvGrpSpPr/>
        <p:nvPr/>
      </p:nvGrpSpPr>
      <p:grpSpPr>
        <a:xfrm>
          <a:off x="0" y="0"/>
          <a:ext cx="0" cy="0"/>
          <a:chOff x="0" y="0"/>
          <a:chExt cx="0" cy="0"/>
        </a:xfrm>
      </p:grpSpPr>
      <p:sp>
        <p:nvSpPr>
          <p:cNvPr id="1852" name="Google Shape;1852;g59cbec6596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3" name="Google Shape;1853;g59cbec6596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6886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g635e7b0de5_3_1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2" name="Google Shape;1632;g635e7b0de5_3_1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1446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5ffe78b36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5ffe78b36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0297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60166f737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60166f737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8245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60166f7374_0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60166f7374_0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2669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4dfce81f19_0_1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4dfce81f19_0_1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7838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14ea9486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514ea9486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2466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60166f7374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60166f7374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1186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59cbec6596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59cbec6596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8055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5ffe78b36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5ffe78b36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557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5ffe78b36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5ffe78b36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8190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60166f7374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60166f7374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1041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D0A02B-F4BE-4079-A515-8C2F41D7D640}" type="datetimeFigureOut">
              <a:rPr lang="en-US" smtClean="0"/>
              <a:t>6/20/2020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D0FF0-DC13-4832-9649-5C630CF1F493}" type="slidenum">
              <a:rPr lang="en-US" smtClean="0"/>
              <a:t>‹#›</a:t>
            </a:fld>
            <a:endParaRPr lang="en-US"/>
          </a:p>
        </p:txBody>
      </p:sp>
    </p:spTree>
    <p:extLst>
      <p:ext uri="{BB962C8B-B14F-4D97-AF65-F5344CB8AC3E}">
        <p14:creationId xmlns:p14="http://schemas.microsoft.com/office/powerpoint/2010/main" val="3388177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D0A02B-F4BE-4079-A515-8C2F41D7D640}" type="datetimeFigureOut">
              <a:rPr lang="en-US" smtClean="0"/>
              <a:t>6/20/2020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D0FF0-DC13-4832-9649-5C630CF1F493}" type="slidenum">
              <a:rPr lang="en-US" smtClean="0"/>
              <a:t>‹#›</a:t>
            </a:fld>
            <a:endParaRPr lang="en-US"/>
          </a:p>
        </p:txBody>
      </p:sp>
    </p:spTree>
    <p:extLst>
      <p:ext uri="{BB962C8B-B14F-4D97-AF65-F5344CB8AC3E}">
        <p14:creationId xmlns:p14="http://schemas.microsoft.com/office/powerpoint/2010/main" val="2081907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D0A02B-F4BE-4079-A515-8C2F41D7D640}" type="datetimeFigureOut">
              <a:rPr lang="en-US" smtClean="0"/>
              <a:t>6/20/2020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D0FF0-DC13-4832-9649-5C630CF1F493}" type="slidenum">
              <a:rPr lang="en-US" smtClean="0"/>
              <a:t>‹#›</a:t>
            </a:fld>
            <a:endParaRPr lang="en-US"/>
          </a:p>
        </p:txBody>
      </p:sp>
    </p:spTree>
    <p:extLst>
      <p:ext uri="{BB962C8B-B14F-4D97-AF65-F5344CB8AC3E}">
        <p14:creationId xmlns:p14="http://schemas.microsoft.com/office/powerpoint/2010/main" val="3392096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PENING SLIDE">
  <p:cSld name="OPENING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256000" y="1963500"/>
            <a:ext cx="9680000" cy="237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6000"/>
              <a:buNone/>
              <a:defRPr sz="4800">
                <a:solidFill>
                  <a:schemeClr val="accent2"/>
                </a:solidFill>
              </a:defRPr>
            </a:lvl1pPr>
            <a:lvl2pPr lvl="1" rtl="0">
              <a:spcBef>
                <a:spcPts val="0"/>
              </a:spcBef>
              <a:spcAft>
                <a:spcPts val="0"/>
              </a:spcAft>
              <a:buClr>
                <a:srgbClr val="434343"/>
              </a:buClr>
              <a:buSzPts val="5200"/>
              <a:buNone/>
              <a:defRPr sz="6933">
                <a:solidFill>
                  <a:srgbClr val="434343"/>
                </a:solidFill>
              </a:defRPr>
            </a:lvl2pPr>
            <a:lvl3pPr lvl="2" rtl="0">
              <a:spcBef>
                <a:spcPts val="0"/>
              </a:spcBef>
              <a:spcAft>
                <a:spcPts val="0"/>
              </a:spcAft>
              <a:buClr>
                <a:srgbClr val="434343"/>
              </a:buClr>
              <a:buSzPts val="5200"/>
              <a:buNone/>
              <a:defRPr sz="6933">
                <a:solidFill>
                  <a:srgbClr val="434343"/>
                </a:solidFill>
              </a:defRPr>
            </a:lvl3pPr>
            <a:lvl4pPr lvl="3" rtl="0">
              <a:spcBef>
                <a:spcPts val="0"/>
              </a:spcBef>
              <a:spcAft>
                <a:spcPts val="0"/>
              </a:spcAft>
              <a:buClr>
                <a:srgbClr val="434343"/>
              </a:buClr>
              <a:buSzPts val="5200"/>
              <a:buNone/>
              <a:defRPr sz="6933">
                <a:solidFill>
                  <a:srgbClr val="434343"/>
                </a:solidFill>
              </a:defRPr>
            </a:lvl4pPr>
            <a:lvl5pPr lvl="4" rtl="0">
              <a:spcBef>
                <a:spcPts val="0"/>
              </a:spcBef>
              <a:spcAft>
                <a:spcPts val="0"/>
              </a:spcAft>
              <a:buClr>
                <a:srgbClr val="434343"/>
              </a:buClr>
              <a:buSzPts val="5200"/>
              <a:buNone/>
              <a:defRPr sz="6933">
                <a:solidFill>
                  <a:srgbClr val="434343"/>
                </a:solidFill>
              </a:defRPr>
            </a:lvl5pPr>
            <a:lvl6pPr lvl="5" rtl="0">
              <a:spcBef>
                <a:spcPts val="0"/>
              </a:spcBef>
              <a:spcAft>
                <a:spcPts val="0"/>
              </a:spcAft>
              <a:buClr>
                <a:srgbClr val="434343"/>
              </a:buClr>
              <a:buSzPts val="5200"/>
              <a:buNone/>
              <a:defRPr sz="6933">
                <a:solidFill>
                  <a:srgbClr val="434343"/>
                </a:solidFill>
              </a:defRPr>
            </a:lvl6pPr>
            <a:lvl7pPr lvl="6" rtl="0">
              <a:spcBef>
                <a:spcPts val="0"/>
              </a:spcBef>
              <a:spcAft>
                <a:spcPts val="0"/>
              </a:spcAft>
              <a:buClr>
                <a:srgbClr val="434343"/>
              </a:buClr>
              <a:buSzPts val="5200"/>
              <a:buNone/>
              <a:defRPr sz="6933">
                <a:solidFill>
                  <a:srgbClr val="434343"/>
                </a:solidFill>
              </a:defRPr>
            </a:lvl7pPr>
            <a:lvl8pPr lvl="7" rtl="0">
              <a:spcBef>
                <a:spcPts val="0"/>
              </a:spcBef>
              <a:spcAft>
                <a:spcPts val="0"/>
              </a:spcAft>
              <a:buClr>
                <a:srgbClr val="434343"/>
              </a:buClr>
              <a:buSzPts val="5200"/>
              <a:buNone/>
              <a:defRPr sz="6933">
                <a:solidFill>
                  <a:srgbClr val="434343"/>
                </a:solidFill>
              </a:defRPr>
            </a:lvl8pPr>
            <a:lvl9pPr lvl="8" rtl="0">
              <a:spcBef>
                <a:spcPts val="0"/>
              </a:spcBef>
              <a:spcAft>
                <a:spcPts val="0"/>
              </a:spcAft>
              <a:buClr>
                <a:srgbClr val="434343"/>
              </a:buClr>
              <a:buSzPts val="5200"/>
              <a:buNone/>
              <a:defRPr sz="6933">
                <a:solidFill>
                  <a:srgbClr val="434343"/>
                </a:solidFill>
              </a:defRPr>
            </a:lvl9pPr>
          </a:lstStyle>
          <a:p>
            <a:endParaRPr/>
          </a:p>
        </p:txBody>
      </p:sp>
      <p:sp>
        <p:nvSpPr>
          <p:cNvPr id="10" name="Google Shape;10;p2"/>
          <p:cNvSpPr txBox="1">
            <a:spLocks noGrp="1"/>
          </p:cNvSpPr>
          <p:nvPr>
            <p:ph type="subTitle" idx="1"/>
          </p:nvPr>
        </p:nvSpPr>
        <p:spPr>
          <a:xfrm>
            <a:off x="3826800" y="3970400"/>
            <a:ext cx="4538400" cy="95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200"/>
              <a:buNone/>
              <a:defRPr/>
            </a:lvl1pPr>
            <a:lvl2pPr lvl="1" algn="r" rtl="0">
              <a:lnSpc>
                <a:spcPct val="100000"/>
              </a:lnSpc>
              <a:spcBef>
                <a:spcPts val="0"/>
              </a:spcBef>
              <a:spcAft>
                <a:spcPts val="0"/>
              </a:spcAft>
              <a:buSzPts val="2800"/>
              <a:buNone/>
              <a:defRPr sz="3733"/>
            </a:lvl2pPr>
            <a:lvl3pPr lvl="2" algn="r" rtl="0">
              <a:lnSpc>
                <a:spcPct val="100000"/>
              </a:lnSpc>
              <a:spcBef>
                <a:spcPts val="0"/>
              </a:spcBef>
              <a:spcAft>
                <a:spcPts val="0"/>
              </a:spcAft>
              <a:buSzPts val="2800"/>
              <a:buNone/>
              <a:defRPr sz="3733"/>
            </a:lvl3pPr>
            <a:lvl4pPr lvl="3" algn="r" rtl="0">
              <a:lnSpc>
                <a:spcPct val="100000"/>
              </a:lnSpc>
              <a:spcBef>
                <a:spcPts val="0"/>
              </a:spcBef>
              <a:spcAft>
                <a:spcPts val="0"/>
              </a:spcAft>
              <a:buSzPts val="2800"/>
              <a:buNone/>
              <a:defRPr sz="3733"/>
            </a:lvl4pPr>
            <a:lvl5pPr lvl="4" algn="r" rtl="0">
              <a:lnSpc>
                <a:spcPct val="100000"/>
              </a:lnSpc>
              <a:spcBef>
                <a:spcPts val="0"/>
              </a:spcBef>
              <a:spcAft>
                <a:spcPts val="0"/>
              </a:spcAft>
              <a:buSzPts val="2800"/>
              <a:buNone/>
              <a:defRPr sz="3733"/>
            </a:lvl5pPr>
            <a:lvl6pPr lvl="5" algn="r" rtl="0">
              <a:lnSpc>
                <a:spcPct val="100000"/>
              </a:lnSpc>
              <a:spcBef>
                <a:spcPts val="0"/>
              </a:spcBef>
              <a:spcAft>
                <a:spcPts val="0"/>
              </a:spcAft>
              <a:buSzPts val="2800"/>
              <a:buNone/>
              <a:defRPr sz="3733"/>
            </a:lvl6pPr>
            <a:lvl7pPr lvl="6" algn="r" rtl="0">
              <a:lnSpc>
                <a:spcPct val="100000"/>
              </a:lnSpc>
              <a:spcBef>
                <a:spcPts val="0"/>
              </a:spcBef>
              <a:spcAft>
                <a:spcPts val="0"/>
              </a:spcAft>
              <a:buSzPts val="2800"/>
              <a:buNone/>
              <a:defRPr sz="3733"/>
            </a:lvl7pPr>
            <a:lvl8pPr lvl="7" algn="r" rtl="0">
              <a:lnSpc>
                <a:spcPct val="100000"/>
              </a:lnSpc>
              <a:spcBef>
                <a:spcPts val="0"/>
              </a:spcBef>
              <a:spcAft>
                <a:spcPts val="0"/>
              </a:spcAft>
              <a:buSzPts val="2800"/>
              <a:buNone/>
              <a:defRPr sz="3733"/>
            </a:lvl8pPr>
            <a:lvl9pPr lvl="8" algn="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28338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EXT 1">
  <p:cSld name="TITLE + TEXT 1">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4"/>
          <p:cNvSpPr txBox="1">
            <a:spLocks noGrp="1"/>
          </p:cNvSpPr>
          <p:nvPr>
            <p:ph type="ctrTitle"/>
          </p:nvPr>
        </p:nvSpPr>
        <p:spPr>
          <a:xfrm>
            <a:off x="1108267" y="501997"/>
            <a:ext cx="5156400" cy="27388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27" name="Google Shape;27;p4"/>
          <p:cNvSpPr txBox="1">
            <a:spLocks noGrp="1"/>
          </p:cNvSpPr>
          <p:nvPr>
            <p:ph type="subTitle" idx="1"/>
          </p:nvPr>
        </p:nvSpPr>
        <p:spPr>
          <a:xfrm>
            <a:off x="1108267" y="3085633"/>
            <a:ext cx="5633200" cy="165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2596304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3365072" y="2128757"/>
            <a:ext cx="23384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1200"/>
              <a:buNone/>
              <a:defRPr sz="1600">
                <a:solidFill>
                  <a:schemeClr val="accent2"/>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3" name="Google Shape;13;p3"/>
          <p:cNvSpPr txBox="1">
            <a:spLocks noGrp="1"/>
          </p:cNvSpPr>
          <p:nvPr>
            <p:ph type="subTitle" idx="1"/>
          </p:nvPr>
        </p:nvSpPr>
        <p:spPr>
          <a:xfrm>
            <a:off x="3263272" y="2692737"/>
            <a:ext cx="25420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333">
                <a:solidFill>
                  <a:srgbClr val="000000"/>
                </a:solidFill>
              </a:defRPr>
            </a:lvl1pPr>
            <a:lvl2pPr lvl="1" rtl="0">
              <a:lnSpc>
                <a:spcPct val="100000"/>
              </a:lnSpc>
              <a:spcBef>
                <a:spcPts val="0"/>
              </a:spcBef>
              <a:spcAft>
                <a:spcPts val="0"/>
              </a:spcAft>
              <a:buClr>
                <a:srgbClr val="000000"/>
              </a:buClr>
              <a:buSzPts val="1000"/>
              <a:buNone/>
              <a:defRPr sz="1333">
                <a:solidFill>
                  <a:srgbClr val="000000"/>
                </a:solidFill>
              </a:defRPr>
            </a:lvl2pPr>
            <a:lvl3pPr lvl="2" rtl="0">
              <a:lnSpc>
                <a:spcPct val="100000"/>
              </a:lnSpc>
              <a:spcBef>
                <a:spcPts val="0"/>
              </a:spcBef>
              <a:spcAft>
                <a:spcPts val="0"/>
              </a:spcAft>
              <a:buClr>
                <a:srgbClr val="000000"/>
              </a:buClr>
              <a:buSzPts val="1000"/>
              <a:buNone/>
              <a:defRPr sz="1333">
                <a:solidFill>
                  <a:srgbClr val="000000"/>
                </a:solidFill>
              </a:defRPr>
            </a:lvl3pPr>
            <a:lvl4pPr lvl="3" rtl="0">
              <a:lnSpc>
                <a:spcPct val="100000"/>
              </a:lnSpc>
              <a:spcBef>
                <a:spcPts val="0"/>
              </a:spcBef>
              <a:spcAft>
                <a:spcPts val="0"/>
              </a:spcAft>
              <a:buClr>
                <a:srgbClr val="000000"/>
              </a:buClr>
              <a:buSzPts val="1000"/>
              <a:buNone/>
              <a:defRPr sz="1333">
                <a:solidFill>
                  <a:srgbClr val="000000"/>
                </a:solidFill>
              </a:defRPr>
            </a:lvl4pPr>
            <a:lvl5pPr lvl="4" rtl="0">
              <a:lnSpc>
                <a:spcPct val="100000"/>
              </a:lnSpc>
              <a:spcBef>
                <a:spcPts val="0"/>
              </a:spcBef>
              <a:spcAft>
                <a:spcPts val="0"/>
              </a:spcAft>
              <a:buClr>
                <a:srgbClr val="000000"/>
              </a:buClr>
              <a:buSzPts val="1000"/>
              <a:buNone/>
              <a:defRPr sz="1333">
                <a:solidFill>
                  <a:srgbClr val="000000"/>
                </a:solidFill>
              </a:defRPr>
            </a:lvl5pPr>
            <a:lvl6pPr lvl="5" rtl="0">
              <a:lnSpc>
                <a:spcPct val="100000"/>
              </a:lnSpc>
              <a:spcBef>
                <a:spcPts val="0"/>
              </a:spcBef>
              <a:spcAft>
                <a:spcPts val="0"/>
              </a:spcAft>
              <a:buClr>
                <a:srgbClr val="000000"/>
              </a:buClr>
              <a:buSzPts val="1000"/>
              <a:buNone/>
              <a:defRPr sz="1333">
                <a:solidFill>
                  <a:srgbClr val="000000"/>
                </a:solidFill>
              </a:defRPr>
            </a:lvl6pPr>
            <a:lvl7pPr lvl="6" rtl="0">
              <a:lnSpc>
                <a:spcPct val="100000"/>
              </a:lnSpc>
              <a:spcBef>
                <a:spcPts val="0"/>
              </a:spcBef>
              <a:spcAft>
                <a:spcPts val="0"/>
              </a:spcAft>
              <a:buClr>
                <a:srgbClr val="000000"/>
              </a:buClr>
              <a:buSzPts val="1000"/>
              <a:buNone/>
              <a:defRPr sz="1333">
                <a:solidFill>
                  <a:srgbClr val="000000"/>
                </a:solidFill>
              </a:defRPr>
            </a:lvl7pPr>
            <a:lvl8pPr lvl="7" rtl="0">
              <a:lnSpc>
                <a:spcPct val="100000"/>
              </a:lnSpc>
              <a:spcBef>
                <a:spcPts val="0"/>
              </a:spcBef>
              <a:spcAft>
                <a:spcPts val="0"/>
              </a:spcAft>
              <a:buClr>
                <a:srgbClr val="000000"/>
              </a:buClr>
              <a:buSzPts val="1000"/>
              <a:buNone/>
              <a:defRPr sz="1333">
                <a:solidFill>
                  <a:srgbClr val="000000"/>
                </a:solidFill>
              </a:defRPr>
            </a:lvl8pPr>
            <a:lvl9pPr lvl="8" rtl="0">
              <a:lnSpc>
                <a:spcPct val="100000"/>
              </a:lnSpc>
              <a:spcBef>
                <a:spcPts val="0"/>
              </a:spcBef>
              <a:spcAft>
                <a:spcPts val="0"/>
              </a:spcAft>
              <a:buClr>
                <a:srgbClr val="000000"/>
              </a:buClr>
              <a:buSzPts val="1000"/>
              <a:buNone/>
              <a:defRPr sz="1333">
                <a:solidFill>
                  <a:srgbClr val="000000"/>
                </a:solidFill>
              </a:defRPr>
            </a:lvl9pPr>
          </a:lstStyle>
          <a:p>
            <a:endParaRPr/>
          </a:p>
        </p:txBody>
      </p:sp>
      <p:sp>
        <p:nvSpPr>
          <p:cNvPr id="14" name="Google Shape;14;p3"/>
          <p:cNvSpPr txBox="1">
            <a:spLocks noGrp="1"/>
          </p:cNvSpPr>
          <p:nvPr>
            <p:ph type="title" idx="2" hasCustomPrompt="1"/>
          </p:nvPr>
        </p:nvSpPr>
        <p:spPr>
          <a:xfrm>
            <a:off x="3365072" y="1700247"/>
            <a:ext cx="23384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a:spLocks noGrp="1"/>
          </p:cNvSpPr>
          <p:nvPr>
            <p:ph type="ctrTitle" idx="3"/>
          </p:nvPr>
        </p:nvSpPr>
        <p:spPr>
          <a:xfrm>
            <a:off x="6502615" y="2128757"/>
            <a:ext cx="23384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1200"/>
              <a:buNone/>
              <a:defRPr sz="1600">
                <a:solidFill>
                  <a:schemeClr val="accent2"/>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6" name="Google Shape;16;p3"/>
          <p:cNvSpPr txBox="1">
            <a:spLocks noGrp="1"/>
          </p:cNvSpPr>
          <p:nvPr>
            <p:ph type="subTitle" idx="4"/>
          </p:nvPr>
        </p:nvSpPr>
        <p:spPr>
          <a:xfrm>
            <a:off x="6354015" y="2686996"/>
            <a:ext cx="26356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333">
                <a:solidFill>
                  <a:srgbClr val="000000"/>
                </a:solidFill>
              </a:defRPr>
            </a:lvl1pPr>
            <a:lvl2pPr lvl="1" rtl="0">
              <a:lnSpc>
                <a:spcPct val="100000"/>
              </a:lnSpc>
              <a:spcBef>
                <a:spcPts val="0"/>
              </a:spcBef>
              <a:spcAft>
                <a:spcPts val="0"/>
              </a:spcAft>
              <a:buClr>
                <a:srgbClr val="000000"/>
              </a:buClr>
              <a:buSzPts val="1000"/>
              <a:buNone/>
              <a:defRPr sz="1333">
                <a:solidFill>
                  <a:srgbClr val="000000"/>
                </a:solidFill>
              </a:defRPr>
            </a:lvl2pPr>
            <a:lvl3pPr lvl="2" rtl="0">
              <a:lnSpc>
                <a:spcPct val="100000"/>
              </a:lnSpc>
              <a:spcBef>
                <a:spcPts val="0"/>
              </a:spcBef>
              <a:spcAft>
                <a:spcPts val="0"/>
              </a:spcAft>
              <a:buClr>
                <a:srgbClr val="000000"/>
              </a:buClr>
              <a:buSzPts val="1000"/>
              <a:buNone/>
              <a:defRPr sz="1333">
                <a:solidFill>
                  <a:srgbClr val="000000"/>
                </a:solidFill>
              </a:defRPr>
            </a:lvl3pPr>
            <a:lvl4pPr lvl="3" rtl="0">
              <a:lnSpc>
                <a:spcPct val="100000"/>
              </a:lnSpc>
              <a:spcBef>
                <a:spcPts val="0"/>
              </a:spcBef>
              <a:spcAft>
                <a:spcPts val="0"/>
              </a:spcAft>
              <a:buClr>
                <a:srgbClr val="000000"/>
              </a:buClr>
              <a:buSzPts val="1000"/>
              <a:buNone/>
              <a:defRPr sz="1333">
                <a:solidFill>
                  <a:srgbClr val="000000"/>
                </a:solidFill>
              </a:defRPr>
            </a:lvl4pPr>
            <a:lvl5pPr lvl="4" rtl="0">
              <a:lnSpc>
                <a:spcPct val="100000"/>
              </a:lnSpc>
              <a:spcBef>
                <a:spcPts val="0"/>
              </a:spcBef>
              <a:spcAft>
                <a:spcPts val="0"/>
              </a:spcAft>
              <a:buClr>
                <a:srgbClr val="000000"/>
              </a:buClr>
              <a:buSzPts val="1000"/>
              <a:buNone/>
              <a:defRPr sz="1333">
                <a:solidFill>
                  <a:srgbClr val="000000"/>
                </a:solidFill>
              </a:defRPr>
            </a:lvl5pPr>
            <a:lvl6pPr lvl="5" rtl="0">
              <a:lnSpc>
                <a:spcPct val="100000"/>
              </a:lnSpc>
              <a:spcBef>
                <a:spcPts val="0"/>
              </a:spcBef>
              <a:spcAft>
                <a:spcPts val="0"/>
              </a:spcAft>
              <a:buClr>
                <a:srgbClr val="000000"/>
              </a:buClr>
              <a:buSzPts val="1000"/>
              <a:buNone/>
              <a:defRPr sz="1333">
                <a:solidFill>
                  <a:srgbClr val="000000"/>
                </a:solidFill>
              </a:defRPr>
            </a:lvl6pPr>
            <a:lvl7pPr lvl="6" rtl="0">
              <a:lnSpc>
                <a:spcPct val="100000"/>
              </a:lnSpc>
              <a:spcBef>
                <a:spcPts val="0"/>
              </a:spcBef>
              <a:spcAft>
                <a:spcPts val="0"/>
              </a:spcAft>
              <a:buClr>
                <a:srgbClr val="000000"/>
              </a:buClr>
              <a:buSzPts val="1000"/>
              <a:buNone/>
              <a:defRPr sz="1333">
                <a:solidFill>
                  <a:srgbClr val="000000"/>
                </a:solidFill>
              </a:defRPr>
            </a:lvl7pPr>
            <a:lvl8pPr lvl="7" rtl="0">
              <a:lnSpc>
                <a:spcPct val="100000"/>
              </a:lnSpc>
              <a:spcBef>
                <a:spcPts val="0"/>
              </a:spcBef>
              <a:spcAft>
                <a:spcPts val="0"/>
              </a:spcAft>
              <a:buClr>
                <a:srgbClr val="000000"/>
              </a:buClr>
              <a:buSzPts val="1000"/>
              <a:buNone/>
              <a:defRPr sz="1333">
                <a:solidFill>
                  <a:srgbClr val="000000"/>
                </a:solidFill>
              </a:defRPr>
            </a:lvl8pPr>
            <a:lvl9pPr lvl="8" rtl="0">
              <a:lnSpc>
                <a:spcPct val="100000"/>
              </a:lnSpc>
              <a:spcBef>
                <a:spcPts val="0"/>
              </a:spcBef>
              <a:spcAft>
                <a:spcPts val="0"/>
              </a:spcAft>
              <a:buClr>
                <a:srgbClr val="000000"/>
              </a:buClr>
              <a:buSzPts val="1000"/>
              <a:buNone/>
              <a:defRPr sz="1333">
                <a:solidFill>
                  <a:srgbClr val="000000"/>
                </a:solidFill>
              </a:defRPr>
            </a:lvl9pPr>
          </a:lstStyle>
          <a:p>
            <a:endParaRPr/>
          </a:p>
        </p:txBody>
      </p:sp>
      <p:sp>
        <p:nvSpPr>
          <p:cNvPr id="17" name="Google Shape;17;p3"/>
          <p:cNvSpPr txBox="1">
            <a:spLocks noGrp="1"/>
          </p:cNvSpPr>
          <p:nvPr>
            <p:ph type="title" idx="5" hasCustomPrompt="1"/>
          </p:nvPr>
        </p:nvSpPr>
        <p:spPr>
          <a:xfrm>
            <a:off x="6502615" y="1697028"/>
            <a:ext cx="23384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a:spLocks noGrp="1"/>
          </p:cNvSpPr>
          <p:nvPr>
            <p:ph type="ctrTitle" idx="6"/>
          </p:nvPr>
        </p:nvSpPr>
        <p:spPr>
          <a:xfrm>
            <a:off x="3365072" y="4279119"/>
            <a:ext cx="23384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1200"/>
              <a:buNone/>
              <a:defRPr sz="1600">
                <a:solidFill>
                  <a:schemeClr val="accent2"/>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9" name="Google Shape;19;p3"/>
          <p:cNvSpPr txBox="1">
            <a:spLocks noGrp="1"/>
          </p:cNvSpPr>
          <p:nvPr>
            <p:ph type="subTitle" idx="7"/>
          </p:nvPr>
        </p:nvSpPr>
        <p:spPr>
          <a:xfrm>
            <a:off x="3263272" y="4840207"/>
            <a:ext cx="25420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20" name="Google Shape;20;p3"/>
          <p:cNvSpPr txBox="1">
            <a:spLocks noGrp="1"/>
          </p:cNvSpPr>
          <p:nvPr>
            <p:ph type="title" idx="8" hasCustomPrompt="1"/>
          </p:nvPr>
        </p:nvSpPr>
        <p:spPr>
          <a:xfrm>
            <a:off x="3365072" y="3720896"/>
            <a:ext cx="23384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a:spLocks noGrp="1"/>
          </p:cNvSpPr>
          <p:nvPr>
            <p:ph type="ctrTitle" idx="9"/>
          </p:nvPr>
        </p:nvSpPr>
        <p:spPr>
          <a:xfrm>
            <a:off x="6433215" y="4279119"/>
            <a:ext cx="24772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1200"/>
              <a:buNone/>
              <a:defRPr sz="1600">
                <a:solidFill>
                  <a:schemeClr val="accent2"/>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22" name="Google Shape;22;p3"/>
          <p:cNvSpPr txBox="1">
            <a:spLocks noGrp="1"/>
          </p:cNvSpPr>
          <p:nvPr>
            <p:ph type="subTitle" idx="13"/>
          </p:nvPr>
        </p:nvSpPr>
        <p:spPr>
          <a:xfrm>
            <a:off x="6400815" y="4840207"/>
            <a:ext cx="25420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23" name="Google Shape;23;p3"/>
          <p:cNvSpPr txBox="1">
            <a:spLocks noGrp="1"/>
          </p:cNvSpPr>
          <p:nvPr>
            <p:ph type="title" idx="14" hasCustomPrompt="1"/>
          </p:nvPr>
        </p:nvSpPr>
        <p:spPr>
          <a:xfrm>
            <a:off x="6502615" y="3737995"/>
            <a:ext cx="23384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24" name="Google Shape;24;p3"/>
          <p:cNvSpPr txBox="1">
            <a:spLocks noGrp="1"/>
          </p:cNvSpPr>
          <p:nvPr>
            <p:ph type="ctrTitle" idx="15"/>
          </p:nvPr>
        </p:nvSpPr>
        <p:spPr>
          <a:xfrm>
            <a:off x="2909633" y="369555"/>
            <a:ext cx="6372800" cy="85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2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Tree>
    <p:extLst>
      <p:ext uri="{BB962C8B-B14F-4D97-AF65-F5344CB8AC3E}">
        <p14:creationId xmlns:p14="http://schemas.microsoft.com/office/powerpoint/2010/main" val="649905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FOUR COLUMNS">
  <p:cSld name="FOUR COLUMNS">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5"/>
          <p:cNvSpPr txBox="1">
            <a:spLocks noGrp="1"/>
          </p:cNvSpPr>
          <p:nvPr>
            <p:ph type="ctrTitle"/>
          </p:nvPr>
        </p:nvSpPr>
        <p:spPr>
          <a:xfrm>
            <a:off x="2338364" y="2061881"/>
            <a:ext cx="2210800" cy="77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sz="2133"/>
            </a:lvl1pPr>
            <a:lvl2pPr lvl="1" algn="r" rtl="0">
              <a:spcBef>
                <a:spcPts val="0"/>
              </a:spcBef>
              <a:spcAft>
                <a:spcPts val="0"/>
              </a:spcAft>
              <a:buSzPts val="1600"/>
              <a:buNone/>
              <a:defRPr sz="2133"/>
            </a:lvl2pPr>
            <a:lvl3pPr lvl="2" algn="r" rtl="0">
              <a:spcBef>
                <a:spcPts val="0"/>
              </a:spcBef>
              <a:spcAft>
                <a:spcPts val="0"/>
              </a:spcAft>
              <a:buSzPts val="1600"/>
              <a:buNone/>
              <a:defRPr sz="2133"/>
            </a:lvl3pPr>
            <a:lvl4pPr lvl="3" algn="r" rtl="0">
              <a:spcBef>
                <a:spcPts val="0"/>
              </a:spcBef>
              <a:spcAft>
                <a:spcPts val="0"/>
              </a:spcAft>
              <a:buSzPts val="1600"/>
              <a:buNone/>
              <a:defRPr sz="2133"/>
            </a:lvl4pPr>
            <a:lvl5pPr lvl="4" algn="r" rtl="0">
              <a:spcBef>
                <a:spcPts val="0"/>
              </a:spcBef>
              <a:spcAft>
                <a:spcPts val="0"/>
              </a:spcAft>
              <a:buSzPts val="1600"/>
              <a:buNone/>
              <a:defRPr sz="2133"/>
            </a:lvl5pPr>
            <a:lvl6pPr lvl="5" algn="r" rtl="0">
              <a:spcBef>
                <a:spcPts val="0"/>
              </a:spcBef>
              <a:spcAft>
                <a:spcPts val="0"/>
              </a:spcAft>
              <a:buSzPts val="1600"/>
              <a:buNone/>
              <a:defRPr sz="2133"/>
            </a:lvl6pPr>
            <a:lvl7pPr lvl="6" algn="r" rtl="0">
              <a:spcBef>
                <a:spcPts val="0"/>
              </a:spcBef>
              <a:spcAft>
                <a:spcPts val="0"/>
              </a:spcAft>
              <a:buSzPts val="1600"/>
              <a:buNone/>
              <a:defRPr sz="2133"/>
            </a:lvl7pPr>
            <a:lvl8pPr lvl="7" algn="r" rtl="0">
              <a:spcBef>
                <a:spcPts val="0"/>
              </a:spcBef>
              <a:spcAft>
                <a:spcPts val="0"/>
              </a:spcAft>
              <a:buSzPts val="1600"/>
              <a:buNone/>
              <a:defRPr sz="2133"/>
            </a:lvl8pPr>
            <a:lvl9pPr lvl="8" algn="r" rtl="0">
              <a:spcBef>
                <a:spcPts val="0"/>
              </a:spcBef>
              <a:spcAft>
                <a:spcPts val="0"/>
              </a:spcAft>
              <a:buSzPts val="1600"/>
              <a:buNone/>
              <a:defRPr sz="2133"/>
            </a:lvl9pPr>
          </a:lstStyle>
          <a:p>
            <a:endParaRPr/>
          </a:p>
        </p:txBody>
      </p:sp>
      <p:sp>
        <p:nvSpPr>
          <p:cNvPr id="30" name="Google Shape;30;p5"/>
          <p:cNvSpPr txBox="1">
            <a:spLocks noGrp="1"/>
          </p:cNvSpPr>
          <p:nvPr>
            <p:ph type="subTitle" idx="1"/>
          </p:nvPr>
        </p:nvSpPr>
        <p:spPr>
          <a:xfrm>
            <a:off x="1754033" y="2669781"/>
            <a:ext cx="2794800" cy="84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467"/>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31" name="Google Shape;31;p5"/>
          <p:cNvSpPr txBox="1">
            <a:spLocks noGrp="1"/>
          </p:cNvSpPr>
          <p:nvPr>
            <p:ph type="ctrTitle" idx="2"/>
          </p:nvPr>
        </p:nvSpPr>
        <p:spPr>
          <a:xfrm>
            <a:off x="7553171" y="2061881"/>
            <a:ext cx="18136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32" name="Google Shape;32;p5"/>
          <p:cNvSpPr txBox="1">
            <a:spLocks noGrp="1"/>
          </p:cNvSpPr>
          <p:nvPr>
            <p:ph type="subTitle" idx="3"/>
          </p:nvPr>
        </p:nvSpPr>
        <p:spPr>
          <a:xfrm>
            <a:off x="7553167" y="2669781"/>
            <a:ext cx="2794800" cy="8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67"/>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33" name="Google Shape;33;p5"/>
          <p:cNvSpPr txBox="1">
            <a:spLocks noGrp="1"/>
          </p:cNvSpPr>
          <p:nvPr>
            <p:ph type="ctrTitle" idx="4"/>
          </p:nvPr>
        </p:nvSpPr>
        <p:spPr>
          <a:xfrm>
            <a:off x="2865229" y="4087133"/>
            <a:ext cx="1684000" cy="77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sz="2133"/>
            </a:lvl1pPr>
            <a:lvl2pPr lvl="1" algn="r" rtl="0">
              <a:spcBef>
                <a:spcPts val="0"/>
              </a:spcBef>
              <a:spcAft>
                <a:spcPts val="0"/>
              </a:spcAft>
              <a:buSzPts val="1600"/>
              <a:buNone/>
              <a:defRPr sz="2133"/>
            </a:lvl2pPr>
            <a:lvl3pPr lvl="2" algn="r" rtl="0">
              <a:spcBef>
                <a:spcPts val="0"/>
              </a:spcBef>
              <a:spcAft>
                <a:spcPts val="0"/>
              </a:spcAft>
              <a:buSzPts val="1600"/>
              <a:buNone/>
              <a:defRPr sz="2133"/>
            </a:lvl3pPr>
            <a:lvl4pPr lvl="3" algn="r" rtl="0">
              <a:spcBef>
                <a:spcPts val="0"/>
              </a:spcBef>
              <a:spcAft>
                <a:spcPts val="0"/>
              </a:spcAft>
              <a:buSzPts val="1600"/>
              <a:buNone/>
              <a:defRPr sz="2133"/>
            </a:lvl4pPr>
            <a:lvl5pPr lvl="4" algn="r" rtl="0">
              <a:spcBef>
                <a:spcPts val="0"/>
              </a:spcBef>
              <a:spcAft>
                <a:spcPts val="0"/>
              </a:spcAft>
              <a:buSzPts val="1600"/>
              <a:buNone/>
              <a:defRPr sz="2133"/>
            </a:lvl5pPr>
            <a:lvl6pPr lvl="5" algn="r" rtl="0">
              <a:spcBef>
                <a:spcPts val="0"/>
              </a:spcBef>
              <a:spcAft>
                <a:spcPts val="0"/>
              </a:spcAft>
              <a:buSzPts val="1600"/>
              <a:buNone/>
              <a:defRPr sz="2133"/>
            </a:lvl6pPr>
            <a:lvl7pPr lvl="6" algn="r" rtl="0">
              <a:spcBef>
                <a:spcPts val="0"/>
              </a:spcBef>
              <a:spcAft>
                <a:spcPts val="0"/>
              </a:spcAft>
              <a:buSzPts val="1600"/>
              <a:buNone/>
              <a:defRPr sz="2133"/>
            </a:lvl7pPr>
            <a:lvl8pPr lvl="7" algn="r" rtl="0">
              <a:spcBef>
                <a:spcPts val="0"/>
              </a:spcBef>
              <a:spcAft>
                <a:spcPts val="0"/>
              </a:spcAft>
              <a:buSzPts val="1600"/>
              <a:buNone/>
              <a:defRPr sz="2133"/>
            </a:lvl8pPr>
            <a:lvl9pPr lvl="8" algn="r" rtl="0">
              <a:spcBef>
                <a:spcPts val="0"/>
              </a:spcBef>
              <a:spcAft>
                <a:spcPts val="0"/>
              </a:spcAft>
              <a:buSzPts val="1600"/>
              <a:buNone/>
              <a:defRPr sz="2133"/>
            </a:lvl9pPr>
          </a:lstStyle>
          <a:p>
            <a:endParaRPr/>
          </a:p>
        </p:txBody>
      </p:sp>
      <p:sp>
        <p:nvSpPr>
          <p:cNvPr id="34" name="Google Shape;34;p5"/>
          <p:cNvSpPr txBox="1">
            <a:spLocks noGrp="1"/>
          </p:cNvSpPr>
          <p:nvPr>
            <p:ph type="subTitle" idx="5"/>
          </p:nvPr>
        </p:nvSpPr>
        <p:spPr>
          <a:xfrm>
            <a:off x="1754233" y="4713092"/>
            <a:ext cx="2794800" cy="83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467"/>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35" name="Google Shape;35;p5"/>
          <p:cNvSpPr txBox="1">
            <a:spLocks noGrp="1"/>
          </p:cNvSpPr>
          <p:nvPr>
            <p:ph type="ctrTitle" idx="6"/>
          </p:nvPr>
        </p:nvSpPr>
        <p:spPr>
          <a:xfrm>
            <a:off x="7553171" y="4087133"/>
            <a:ext cx="18136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36" name="Google Shape;36;p5"/>
          <p:cNvSpPr txBox="1">
            <a:spLocks noGrp="1"/>
          </p:cNvSpPr>
          <p:nvPr>
            <p:ph type="subTitle" idx="7"/>
          </p:nvPr>
        </p:nvSpPr>
        <p:spPr>
          <a:xfrm>
            <a:off x="7553167" y="4713092"/>
            <a:ext cx="2884800" cy="83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67"/>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37" name="Google Shape;37;p5"/>
          <p:cNvSpPr txBox="1">
            <a:spLocks noGrp="1"/>
          </p:cNvSpPr>
          <p:nvPr>
            <p:ph type="ctrTitle" idx="8"/>
          </p:nvPr>
        </p:nvSpPr>
        <p:spPr>
          <a:xfrm>
            <a:off x="2909633" y="369555"/>
            <a:ext cx="6372800" cy="85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2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Tree>
    <p:extLst>
      <p:ext uri="{BB962C8B-B14F-4D97-AF65-F5344CB8AC3E}">
        <p14:creationId xmlns:p14="http://schemas.microsoft.com/office/powerpoint/2010/main" val="3275049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3"/>
          <p:cNvSpPr txBox="1">
            <a:spLocks noGrp="1"/>
          </p:cNvSpPr>
          <p:nvPr>
            <p:ph type="ctrTitle"/>
          </p:nvPr>
        </p:nvSpPr>
        <p:spPr>
          <a:xfrm>
            <a:off x="2909633" y="369555"/>
            <a:ext cx="6372800" cy="85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2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Tree>
    <p:extLst>
      <p:ext uri="{BB962C8B-B14F-4D97-AF65-F5344CB8AC3E}">
        <p14:creationId xmlns:p14="http://schemas.microsoft.com/office/powerpoint/2010/main" val="2010102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blipFill>
          <a:blip r:embed="rId2">
            <a:alphaModFix/>
          </a:blip>
          <a:stretch>
            <a:fillRect/>
          </a:stretch>
        </a:blipFill>
        <a:effectLst/>
      </p:bgPr>
    </p:bg>
    <p:spTree>
      <p:nvGrpSpPr>
        <p:cNvPr id="1" name="Shape 81"/>
        <p:cNvGrpSpPr/>
        <p:nvPr/>
      </p:nvGrpSpPr>
      <p:grpSpPr>
        <a:xfrm>
          <a:off x="0" y="0"/>
          <a:ext cx="0" cy="0"/>
          <a:chOff x="0" y="0"/>
          <a:chExt cx="0" cy="0"/>
        </a:xfrm>
      </p:grpSpPr>
      <p:sp>
        <p:nvSpPr>
          <p:cNvPr id="82" name="Google Shape;82;p14"/>
          <p:cNvSpPr txBox="1">
            <a:spLocks noGrp="1"/>
          </p:cNvSpPr>
          <p:nvPr>
            <p:ph type="ctrTitle"/>
          </p:nvPr>
        </p:nvSpPr>
        <p:spPr>
          <a:xfrm>
            <a:off x="2909633" y="369555"/>
            <a:ext cx="6372800" cy="85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2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Tree>
    <p:extLst>
      <p:ext uri="{BB962C8B-B14F-4D97-AF65-F5344CB8AC3E}">
        <p14:creationId xmlns:p14="http://schemas.microsoft.com/office/powerpoint/2010/main" val="2069277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p:cSld name="SECTION TITLE">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12"/>
          <p:cNvSpPr txBox="1">
            <a:spLocks noGrp="1"/>
          </p:cNvSpPr>
          <p:nvPr>
            <p:ph type="ctrTitle"/>
          </p:nvPr>
        </p:nvSpPr>
        <p:spPr>
          <a:xfrm>
            <a:off x="4079245" y="3319039"/>
            <a:ext cx="5364800" cy="77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77" name="Google Shape;77;p12"/>
          <p:cNvSpPr txBox="1">
            <a:spLocks noGrp="1"/>
          </p:cNvSpPr>
          <p:nvPr>
            <p:ph type="subTitle" idx="1"/>
          </p:nvPr>
        </p:nvSpPr>
        <p:spPr>
          <a:xfrm>
            <a:off x="5609995" y="4019276"/>
            <a:ext cx="3834000" cy="76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333"/>
            </a:lvl1pPr>
            <a:lvl2pPr lvl="1" algn="r" rtl="0">
              <a:lnSpc>
                <a:spcPct val="100000"/>
              </a:lnSpc>
              <a:spcBef>
                <a:spcPts val="0"/>
              </a:spcBef>
              <a:spcAft>
                <a:spcPts val="0"/>
              </a:spcAft>
              <a:buSzPts val="1000"/>
              <a:buNone/>
              <a:defRPr sz="1333"/>
            </a:lvl2pPr>
            <a:lvl3pPr lvl="2" algn="r" rtl="0">
              <a:lnSpc>
                <a:spcPct val="100000"/>
              </a:lnSpc>
              <a:spcBef>
                <a:spcPts val="0"/>
              </a:spcBef>
              <a:spcAft>
                <a:spcPts val="0"/>
              </a:spcAft>
              <a:buSzPts val="1000"/>
              <a:buNone/>
              <a:defRPr sz="1333"/>
            </a:lvl3pPr>
            <a:lvl4pPr lvl="3" algn="r" rtl="0">
              <a:lnSpc>
                <a:spcPct val="100000"/>
              </a:lnSpc>
              <a:spcBef>
                <a:spcPts val="0"/>
              </a:spcBef>
              <a:spcAft>
                <a:spcPts val="0"/>
              </a:spcAft>
              <a:buSzPts val="1000"/>
              <a:buNone/>
              <a:defRPr sz="1333"/>
            </a:lvl4pPr>
            <a:lvl5pPr lvl="4" algn="r" rtl="0">
              <a:lnSpc>
                <a:spcPct val="100000"/>
              </a:lnSpc>
              <a:spcBef>
                <a:spcPts val="0"/>
              </a:spcBef>
              <a:spcAft>
                <a:spcPts val="0"/>
              </a:spcAft>
              <a:buSzPts val="1000"/>
              <a:buNone/>
              <a:defRPr sz="1333"/>
            </a:lvl5pPr>
            <a:lvl6pPr lvl="5" algn="r" rtl="0">
              <a:lnSpc>
                <a:spcPct val="100000"/>
              </a:lnSpc>
              <a:spcBef>
                <a:spcPts val="0"/>
              </a:spcBef>
              <a:spcAft>
                <a:spcPts val="0"/>
              </a:spcAft>
              <a:buSzPts val="1000"/>
              <a:buNone/>
              <a:defRPr sz="1333"/>
            </a:lvl6pPr>
            <a:lvl7pPr lvl="6" algn="r" rtl="0">
              <a:lnSpc>
                <a:spcPct val="100000"/>
              </a:lnSpc>
              <a:spcBef>
                <a:spcPts val="0"/>
              </a:spcBef>
              <a:spcAft>
                <a:spcPts val="0"/>
              </a:spcAft>
              <a:buSzPts val="1000"/>
              <a:buNone/>
              <a:defRPr sz="1333"/>
            </a:lvl7pPr>
            <a:lvl8pPr lvl="7" algn="r" rtl="0">
              <a:lnSpc>
                <a:spcPct val="100000"/>
              </a:lnSpc>
              <a:spcBef>
                <a:spcPts val="0"/>
              </a:spcBef>
              <a:spcAft>
                <a:spcPts val="0"/>
              </a:spcAft>
              <a:buSzPts val="1000"/>
              <a:buNone/>
              <a:defRPr sz="1333"/>
            </a:lvl8pPr>
            <a:lvl9pPr lvl="8" algn="r" rtl="0">
              <a:lnSpc>
                <a:spcPct val="100000"/>
              </a:lnSpc>
              <a:spcBef>
                <a:spcPts val="0"/>
              </a:spcBef>
              <a:spcAft>
                <a:spcPts val="0"/>
              </a:spcAft>
              <a:buSzPts val="1000"/>
              <a:buNone/>
              <a:defRPr sz="1333"/>
            </a:lvl9pPr>
          </a:lstStyle>
          <a:p>
            <a:endParaRPr/>
          </a:p>
        </p:txBody>
      </p:sp>
      <p:sp>
        <p:nvSpPr>
          <p:cNvPr id="78" name="Google Shape;78;p12"/>
          <p:cNvSpPr txBox="1">
            <a:spLocks noGrp="1"/>
          </p:cNvSpPr>
          <p:nvPr>
            <p:ph type="title" idx="2" hasCustomPrompt="1"/>
          </p:nvPr>
        </p:nvSpPr>
        <p:spPr>
          <a:xfrm>
            <a:off x="7105645" y="2470280"/>
            <a:ext cx="23384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6000"/>
              <a:buNone/>
              <a:defRPr sz="8000">
                <a:solidFill>
                  <a:schemeClr val="accent2"/>
                </a:solidFill>
              </a:defRPr>
            </a:lvl1pPr>
            <a:lvl2pPr lvl="1" algn="r" rtl="0">
              <a:spcBef>
                <a:spcPts val="0"/>
              </a:spcBef>
              <a:spcAft>
                <a:spcPts val="0"/>
              </a:spcAft>
              <a:buClr>
                <a:srgbClr val="000000"/>
              </a:buClr>
              <a:buSzPts val="6000"/>
              <a:buFont typeface="Fira Sans Extra Condensed Medium"/>
              <a:buNone/>
              <a:defRPr sz="8000">
                <a:solidFill>
                  <a:srgbClr val="000000"/>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000000"/>
              </a:buClr>
              <a:buSzPts val="6000"/>
              <a:buFont typeface="Fira Sans Extra Condensed Medium"/>
              <a:buNone/>
              <a:defRPr sz="8000">
                <a:solidFill>
                  <a:srgbClr val="000000"/>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000000"/>
              </a:buClr>
              <a:buSzPts val="6000"/>
              <a:buFont typeface="Fira Sans Extra Condensed Medium"/>
              <a:buNone/>
              <a:defRPr sz="8000">
                <a:solidFill>
                  <a:srgbClr val="000000"/>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000000"/>
              </a:buClr>
              <a:buSzPts val="6000"/>
              <a:buFont typeface="Fira Sans Extra Condensed Medium"/>
              <a:buNone/>
              <a:defRPr sz="8000">
                <a:solidFill>
                  <a:srgbClr val="000000"/>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000000"/>
              </a:buClr>
              <a:buSzPts val="6000"/>
              <a:buFont typeface="Fira Sans Extra Condensed Medium"/>
              <a:buNone/>
              <a:defRPr sz="8000">
                <a:solidFill>
                  <a:srgbClr val="000000"/>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000000"/>
              </a:buClr>
              <a:buSzPts val="6000"/>
              <a:buFont typeface="Fira Sans Extra Condensed Medium"/>
              <a:buNone/>
              <a:defRPr sz="8000">
                <a:solidFill>
                  <a:srgbClr val="000000"/>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000000"/>
              </a:buClr>
              <a:buSzPts val="6000"/>
              <a:buFont typeface="Fira Sans Extra Condensed Medium"/>
              <a:buNone/>
              <a:defRPr sz="8000">
                <a:solidFill>
                  <a:srgbClr val="000000"/>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000000"/>
              </a:buClr>
              <a:buSzPts val="6000"/>
              <a:buFont typeface="Fira Sans Extra Condensed Medium"/>
              <a:buNone/>
              <a:defRPr sz="80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509878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7"/>
          <p:cNvSpPr txBox="1">
            <a:spLocks noGrp="1"/>
          </p:cNvSpPr>
          <p:nvPr>
            <p:ph type="ctrTitle"/>
          </p:nvPr>
        </p:nvSpPr>
        <p:spPr>
          <a:xfrm>
            <a:off x="2909633" y="369555"/>
            <a:ext cx="6372800" cy="85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2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Tree>
    <p:extLst>
      <p:ext uri="{BB962C8B-B14F-4D97-AF65-F5344CB8AC3E}">
        <p14:creationId xmlns:p14="http://schemas.microsoft.com/office/powerpoint/2010/main" val="2361692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D0A02B-F4BE-4079-A515-8C2F41D7D640}" type="datetimeFigureOut">
              <a:rPr lang="en-US" smtClean="0"/>
              <a:t>6/20/2020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D0FF0-DC13-4832-9649-5C630CF1F493}" type="slidenum">
              <a:rPr lang="en-US" smtClean="0"/>
              <a:t>‹#›</a:t>
            </a:fld>
            <a:endParaRPr lang="en-US"/>
          </a:p>
        </p:txBody>
      </p:sp>
    </p:spTree>
    <p:extLst>
      <p:ext uri="{BB962C8B-B14F-4D97-AF65-F5344CB8AC3E}">
        <p14:creationId xmlns:p14="http://schemas.microsoft.com/office/powerpoint/2010/main" val="37713291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PICTURE">
  <p:cSld name="BIG PICTURE">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8"/>
          <p:cNvSpPr txBox="1">
            <a:spLocks noGrp="1"/>
          </p:cNvSpPr>
          <p:nvPr>
            <p:ph type="ctrTitle"/>
          </p:nvPr>
        </p:nvSpPr>
        <p:spPr>
          <a:xfrm>
            <a:off x="3693933" y="2669000"/>
            <a:ext cx="4804400" cy="152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3600"/>
              <a:buNone/>
              <a:defRPr sz="4800">
                <a:solidFill>
                  <a:schemeClr val="accent2"/>
                </a:solidFill>
              </a:defRPr>
            </a:lvl1pPr>
            <a:lvl2pPr lvl="1" algn="ctr" rtl="0">
              <a:spcBef>
                <a:spcPts val="0"/>
              </a:spcBef>
              <a:spcAft>
                <a:spcPts val="0"/>
              </a:spcAft>
              <a:buClr>
                <a:srgbClr val="D9D9D9"/>
              </a:buClr>
              <a:buSzPts val="3600"/>
              <a:buNone/>
              <a:defRPr sz="4800">
                <a:solidFill>
                  <a:srgbClr val="D9D9D9"/>
                </a:solidFill>
              </a:defRPr>
            </a:lvl2pPr>
            <a:lvl3pPr lvl="2" algn="ctr" rtl="0">
              <a:spcBef>
                <a:spcPts val="0"/>
              </a:spcBef>
              <a:spcAft>
                <a:spcPts val="0"/>
              </a:spcAft>
              <a:buClr>
                <a:srgbClr val="D9D9D9"/>
              </a:buClr>
              <a:buSzPts val="3600"/>
              <a:buNone/>
              <a:defRPr sz="4800">
                <a:solidFill>
                  <a:srgbClr val="D9D9D9"/>
                </a:solidFill>
              </a:defRPr>
            </a:lvl3pPr>
            <a:lvl4pPr lvl="3" algn="ctr" rtl="0">
              <a:spcBef>
                <a:spcPts val="0"/>
              </a:spcBef>
              <a:spcAft>
                <a:spcPts val="0"/>
              </a:spcAft>
              <a:buClr>
                <a:srgbClr val="D9D9D9"/>
              </a:buClr>
              <a:buSzPts val="3600"/>
              <a:buNone/>
              <a:defRPr sz="4800">
                <a:solidFill>
                  <a:srgbClr val="D9D9D9"/>
                </a:solidFill>
              </a:defRPr>
            </a:lvl4pPr>
            <a:lvl5pPr lvl="4" algn="ctr" rtl="0">
              <a:spcBef>
                <a:spcPts val="0"/>
              </a:spcBef>
              <a:spcAft>
                <a:spcPts val="0"/>
              </a:spcAft>
              <a:buClr>
                <a:srgbClr val="D9D9D9"/>
              </a:buClr>
              <a:buSzPts val="3600"/>
              <a:buNone/>
              <a:defRPr sz="4800">
                <a:solidFill>
                  <a:srgbClr val="D9D9D9"/>
                </a:solidFill>
              </a:defRPr>
            </a:lvl5pPr>
            <a:lvl6pPr lvl="5" algn="ctr" rtl="0">
              <a:spcBef>
                <a:spcPts val="0"/>
              </a:spcBef>
              <a:spcAft>
                <a:spcPts val="0"/>
              </a:spcAft>
              <a:buClr>
                <a:srgbClr val="D9D9D9"/>
              </a:buClr>
              <a:buSzPts val="3600"/>
              <a:buNone/>
              <a:defRPr sz="4800">
                <a:solidFill>
                  <a:srgbClr val="D9D9D9"/>
                </a:solidFill>
              </a:defRPr>
            </a:lvl6pPr>
            <a:lvl7pPr lvl="6" algn="ctr" rtl="0">
              <a:spcBef>
                <a:spcPts val="0"/>
              </a:spcBef>
              <a:spcAft>
                <a:spcPts val="0"/>
              </a:spcAft>
              <a:buClr>
                <a:srgbClr val="D9D9D9"/>
              </a:buClr>
              <a:buSzPts val="3600"/>
              <a:buNone/>
              <a:defRPr sz="4800">
                <a:solidFill>
                  <a:srgbClr val="D9D9D9"/>
                </a:solidFill>
              </a:defRPr>
            </a:lvl7pPr>
            <a:lvl8pPr lvl="7" algn="ctr" rtl="0">
              <a:spcBef>
                <a:spcPts val="0"/>
              </a:spcBef>
              <a:spcAft>
                <a:spcPts val="0"/>
              </a:spcAft>
              <a:buClr>
                <a:srgbClr val="D9D9D9"/>
              </a:buClr>
              <a:buSzPts val="3600"/>
              <a:buNone/>
              <a:defRPr sz="4800">
                <a:solidFill>
                  <a:srgbClr val="D9D9D9"/>
                </a:solidFill>
              </a:defRPr>
            </a:lvl8pPr>
            <a:lvl9pPr lvl="8" algn="ctr" rtl="0">
              <a:spcBef>
                <a:spcPts val="0"/>
              </a:spcBef>
              <a:spcAft>
                <a:spcPts val="0"/>
              </a:spcAft>
              <a:buClr>
                <a:srgbClr val="D9D9D9"/>
              </a:buClr>
              <a:buSzPts val="3600"/>
              <a:buNone/>
              <a:defRPr sz="4800">
                <a:solidFill>
                  <a:srgbClr val="D9D9D9"/>
                </a:solidFill>
              </a:defRPr>
            </a:lvl9pPr>
          </a:lstStyle>
          <a:p>
            <a:endParaRPr/>
          </a:p>
        </p:txBody>
      </p:sp>
    </p:spTree>
    <p:extLst>
      <p:ext uri="{BB962C8B-B14F-4D97-AF65-F5344CB8AC3E}">
        <p14:creationId xmlns:p14="http://schemas.microsoft.com/office/powerpoint/2010/main" val="1521244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RESOURCES">
  <p:cSld name="RESOURCES">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18"/>
          <p:cNvSpPr txBox="1">
            <a:spLocks noGrp="1"/>
          </p:cNvSpPr>
          <p:nvPr>
            <p:ph type="body" idx="1"/>
          </p:nvPr>
        </p:nvSpPr>
        <p:spPr>
          <a:xfrm>
            <a:off x="2557200" y="1623316"/>
            <a:ext cx="7077600" cy="3849200"/>
          </a:xfrm>
          <a:prstGeom prst="rect">
            <a:avLst/>
          </a:prstGeom>
        </p:spPr>
        <p:txBody>
          <a:bodyPr spcFirstLastPara="1" wrap="square" lIns="91425" tIns="91425" rIns="91425" bIns="91425" anchor="t" anchorCtr="0">
            <a:noAutofit/>
          </a:bodyPr>
          <a:lstStyle>
            <a:lvl1pPr marL="609585" lvl="0" indent="-372524" rtl="0">
              <a:spcBef>
                <a:spcPts val="0"/>
              </a:spcBef>
              <a:spcAft>
                <a:spcPts val="0"/>
              </a:spcAft>
              <a:buSzPts val="800"/>
              <a:buFont typeface="Nunito Light"/>
              <a:buChar char="■"/>
              <a:defRPr sz="1467"/>
            </a:lvl1pPr>
            <a:lvl2pPr marL="1219170" lvl="1" indent="-406390" rtl="0">
              <a:spcBef>
                <a:spcPts val="0"/>
              </a:spcBef>
              <a:spcAft>
                <a:spcPts val="0"/>
              </a:spcAft>
              <a:buSzPts val="1200"/>
              <a:buFont typeface="Nunito Light"/>
              <a:buChar char="◂"/>
              <a:defRPr/>
            </a:lvl2pPr>
            <a:lvl3pPr marL="1828754" lvl="2" indent="-406390" rtl="0">
              <a:spcBef>
                <a:spcPts val="2133"/>
              </a:spcBef>
              <a:spcAft>
                <a:spcPts val="0"/>
              </a:spcAft>
              <a:buSzPts val="1200"/>
              <a:buFont typeface="Nunito Light"/>
              <a:buChar char="◂"/>
              <a:defRPr/>
            </a:lvl3pPr>
            <a:lvl4pPr marL="2438339" lvl="3" indent="-406390" rtl="0">
              <a:spcBef>
                <a:spcPts val="2133"/>
              </a:spcBef>
              <a:spcAft>
                <a:spcPts val="0"/>
              </a:spcAft>
              <a:buSzPts val="12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06390" rtl="0">
              <a:spcBef>
                <a:spcPts val="2133"/>
              </a:spcBef>
              <a:spcAft>
                <a:spcPts val="0"/>
              </a:spcAft>
              <a:buSzPts val="1200"/>
              <a:buFont typeface="Nunito Light"/>
              <a:buChar char="●"/>
              <a:defRPr/>
            </a:lvl7pPr>
            <a:lvl8pPr marL="4876678" lvl="7" indent="-406390" rtl="0">
              <a:spcBef>
                <a:spcPts val="2133"/>
              </a:spcBef>
              <a:spcAft>
                <a:spcPts val="0"/>
              </a:spcAft>
              <a:buSzPts val="12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sp>
        <p:nvSpPr>
          <p:cNvPr id="98" name="Google Shape;98;p18"/>
          <p:cNvSpPr txBox="1">
            <a:spLocks noGrp="1"/>
          </p:cNvSpPr>
          <p:nvPr>
            <p:ph type="ctrTitle"/>
          </p:nvPr>
        </p:nvSpPr>
        <p:spPr>
          <a:xfrm>
            <a:off x="2909633" y="298553"/>
            <a:ext cx="6372800" cy="85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2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Tree>
    <p:extLst>
      <p:ext uri="{BB962C8B-B14F-4D97-AF65-F5344CB8AC3E}">
        <p14:creationId xmlns:p14="http://schemas.microsoft.com/office/powerpoint/2010/main" val="441575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ED0A02B-F4BE-4079-A515-8C2F41D7D640}" type="datetimeFigureOut">
              <a:rPr lang="en-US" smtClean="0"/>
              <a:t>6/20/2020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D0FF0-DC13-4832-9649-5C630CF1F493}" type="slidenum">
              <a:rPr lang="en-US" smtClean="0"/>
              <a:t>‹#›</a:t>
            </a:fld>
            <a:endParaRPr lang="en-US"/>
          </a:p>
        </p:txBody>
      </p:sp>
    </p:spTree>
    <p:extLst>
      <p:ext uri="{BB962C8B-B14F-4D97-AF65-F5344CB8AC3E}">
        <p14:creationId xmlns:p14="http://schemas.microsoft.com/office/powerpoint/2010/main" val="1719179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D0A02B-F4BE-4079-A515-8C2F41D7D640}" type="datetimeFigureOut">
              <a:rPr lang="en-US" smtClean="0"/>
              <a:t>6/20/2020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D0FF0-DC13-4832-9649-5C630CF1F493}" type="slidenum">
              <a:rPr lang="en-US" smtClean="0"/>
              <a:t>‹#›</a:t>
            </a:fld>
            <a:endParaRPr lang="en-US"/>
          </a:p>
        </p:txBody>
      </p:sp>
    </p:spTree>
    <p:extLst>
      <p:ext uri="{BB962C8B-B14F-4D97-AF65-F5344CB8AC3E}">
        <p14:creationId xmlns:p14="http://schemas.microsoft.com/office/powerpoint/2010/main" val="737040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D0A02B-F4BE-4079-A515-8C2F41D7D640}" type="datetimeFigureOut">
              <a:rPr lang="en-US" smtClean="0"/>
              <a:t>6/20/2020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DD0FF0-DC13-4832-9649-5C630CF1F493}" type="slidenum">
              <a:rPr lang="en-US" smtClean="0"/>
              <a:t>‹#›</a:t>
            </a:fld>
            <a:endParaRPr lang="en-US"/>
          </a:p>
        </p:txBody>
      </p:sp>
    </p:spTree>
    <p:extLst>
      <p:ext uri="{BB962C8B-B14F-4D97-AF65-F5344CB8AC3E}">
        <p14:creationId xmlns:p14="http://schemas.microsoft.com/office/powerpoint/2010/main" val="1082510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D0A02B-F4BE-4079-A515-8C2F41D7D640}" type="datetimeFigureOut">
              <a:rPr lang="en-US" smtClean="0"/>
              <a:t>6/20/2020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DD0FF0-DC13-4832-9649-5C630CF1F493}" type="slidenum">
              <a:rPr lang="en-US" smtClean="0"/>
              <a:t>‹#›</a:t>
            </a:fld>
            <a:endParaRPr lang="en-US"/>
          </a:p>
        </p:txBody>
      </p:sp>
    </p:spTree>
    <p:extLst>
      <p:ext uri="{BB962C8B-B14F-4D97-AF65-F5344CB8AC3E}">
        <p14:creationId xmlns:p14="http://schemas.microsoft.com/office/powerpoint/2010/main" val="1915124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D0A02B-F4BE-4079-A515-8C2F41D7D640}" type="datetimeFigureOut">
              <a:rPr lang="en-US" smtClean="0"/>
              <a:t>6/20/2020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DD0FF0-DC13-4832-9649-5C630CF1F493}" type="slidenum">
              <a:rPr lang="en-US" smtClean="0"/>
              <a:t>‹#›</a:t>
            </a:fld>
            <a:endParaRPr lang="en-US"/>
          </a:p>
        </p:txBody>
      </p:sp>
    </p:spTree>
    <p:extLst>
      <p:ext uri="{BB962C8B-B14F-4D97-AF65-F5344CB8AC3E}">
        <p14:creationId xmlns:p14="http://schemas.microsoft.com/office/powerpoint/2010/main" val="535718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ED0A02B-F4BE-4079-A515-8C2F41D7D640}" type="datetimeFigureOut">
              <a:rPr lang="en-US" smtClean="0"/>
              <a:t>6/20/2020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D0FF0-DC13-4832-9649-5C630CF1F493}" type="slidenum">
              <a:rPr lang="en-US" smtClean="0"/>
              <a:t>‹#›</a:t>
            </a:fld>
            <a:endParaRPr lang="en-US"/>
          </a:p>
        </p:txBody>
      </p:sp>
    </p:spTree>
    <p:extLst>
      <p:ext uri="{BB962C8B-B14F-4D97-AF65-F5344CB8AC3E}">
        <p14:creationId xmlns:p14="http://schemas.microsoft.com/office/powerpoint/2010/main" val="973001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ED0A02B-F4BE-4079-A515-8C2F41D7D640}" type="datetimeFigureOut">
              <a:rPr lang="en-US" smtClean="0"/>
              <a:t>6/20/2020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D0FF0-DC13-4832-9649-5C630CF1F493}" type="slidenum">
              <a:rPr lang="en-US" smtClean="0"/>
              <a:t>‹#›</a:t>
            </a:fld>
            <a:endParaRPr lang="en-US"/>
          </a:p>
        </p:txBody>
      </p:sp>
    </p:spTree>
    <p:extLst>
      <p:ext uri="{BB962C8B-B14F-4D97-AF65-F5344CB8AC3E}">
        <p14:creationId xmlns:p14="http://schemas.microsoft.com/office/powerpoint/2010/main" val="2905805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0A02B-F4BE-4079-A515-8C2F41D7D640}" type="datetimeFigureOut">
              <a:rPr lang="en-US" smtClean="0"/>
              <a:t>6/20/2020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DD0FF0-DC13-4832-9649-5C630CF1F493}" type="slidenum">
              <a:rPr lang="en-US" smtClean="0"/>
              <a:t>‹#›</a:t>
            </a:fld>
            <a:endParaRPr lang="en-US"/>
          </a:p>
        </p:txBody>
      </p:sp>
    </p:spTree>
    <p:extLst>
      <p:ext uri="{BB962C8B-B14F-4D97-AF65-F5344CB8AC3E}">
        <p14:creationId xmlns:p14="http://schemas.microsoft.com/office/powerpoint/2010/main" val="2686573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image" Target="../media/image14.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0.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0.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0.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0.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0.png"/><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12.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0.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96655366"/>
      </p:ext>
    </p:extLst>
  </p:cSld>
  <p:clrMapOvr>
    <a:masterClrMapping/>
  </p:clrMapOvr>
  <mc:AlternateContent xmlns:mc="http://schemas.openxmlformats.org/markup-compatibility/2006" xmlns:p14="http://schemas.microsoft.com/office/powerpoint/2010/main">
    <mc:Choice Requires="p14">
      <p:transition spd="slow" p14:dur="800" advTm="4980">
        <p:circle/>
      </p:transition>
    </mc:Choice>
    <mc:Fallback xmlns="">
      <p:transition spd="slow" advTm="498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 name="Title 1"/>
          <p:cNvSpPr>
            <a:spLocks noGrp="1"/>
          </p:cNvSpPr>
          <p:nvPr>
            <p:ph type="ctrTitle"/>
          </p:nvPr>
        </p:nvSpPr>
        <p:spPr>
          <a:xfrm>
            <a:off x="2133600" y="369555"/>
            <a:ext cx="7148833" cy="854800"/>
          </a:xfrm>
        </p:spPr>
        <p:txBody>
          <a:bodyPr/>
          <a:lstStyle/>
          <a:p>
            <a:r>
              <a:rPr lang="fa-IR" dirty="0" smtClean="0">
                <a:solidFill>
                  <a:srgbClr val="C00000"/>
                </a:solidFill>
                <a:cs typeface="B Nazanin" panose="00000400000000000000" pitchFamily="2" charset="-78"/>
              </a:rPr>
              <a:t>ساعت های زیستی از چه موادی ساخته شده اند؟</a:t>
            </a:r>
            <a:endParaRPr lang="en-US" dirty="0">
              <a:solidFill>
                <a:srgbClr val="C00000"/>
              </a:solidFill>
              <a:cs typeface="B Nazanin" panose="00000400000000000000" pitchFamily="2" charset="-78"/>
            </a:endParaRPr>
          </a:p>
        </p:txBody>
      </p:sp>
      <p:sp>
        <p:nvSpPr>
          <p:cNvPr id="3" name="Rectangle 2"/>
          <p:cNvSpPr/>
          <p:nvPr/>
        </p:nvSpPr>
        <p:spPr>
          <a:xfrm>
            <a:off x="2854036" y="1692948"/>
            <a:ext cx="6096000" cy="4154984"/>
          </a:xfrm>
          <a:prstGeom prst="rect">
            <a:avLst/>
          </a:prstGeom>
        </p:spPr>
        <p:txBody>
          <a:bodyPr>
            <a:spAutoFit/>
          </a:bodyPr>
          <a:lstStyle/>
          <a:p>
            <a:pPr algn="r" rtl="1"/>
            <a:r>
              <a:rPr lang="fa-IR" sz="2400" dirty="0">
                <a:cs typeface="B Nazanin" panose="00000400000000000000" pitchFamily="2" charset="-78"/>
              </a:rPr>
              <a:t>این‌ساعت‌ها از مولکول‌های  </a:t>
            </a:r>
            <a:r>
              <a:rPr lang="fa-IR" sz="2400" dirty="0" smtClean="0">
                <a:cs typeface="B Nazanin" panose="00000400000000000000" pitchFamily="2" charset="-78"/>
              </a:rPr>
              <a:t>پروتیینی </a:t>
            </a:r>
            <a:r>
              <a:rPr lang="fa-IR" sz="2400" dirty="0">
                <a:cs typeface="B Nazanin" panose="00000400000000000000" pitchFamily="2" charset="-78"/>
              </a:rPr>
              <a:t>تشکیل شده‌اند که نوسانات زیادی دارند. در زمان‌های خاصی از روز،ساعت‌های پروتیینی مشخصی فعال می‌شوند تا مولکول‌های </a:t>
            </a:r>
            <a:r>
              <a:rPr lang="en-US" sz="2400" dirty="0">
                <a:cs typeface="B Nazanin" panose="00000400000000000000" pitchFamily="2" charset="-78"/>
              </a:rPr>
              <a:t>RNA </a:t>
            </a:r>
            <a:r>
              <a:rPr lang="fa-IR" sz="2400" dirty="0">
                <a:cs typeface="B Nazanin" panose="00000400000000000000" pitchFamily="2" charset="-78"/>
              </a:rPr>
              <a:t>پیام‌رسان را تولید کنند. این مولکول‌ها توسط سلول‌ها برای ساختن دیگر ساعت‌های پروتیینی استفاده می‌شوند. در نهایت مقدار ساعت‌های پروتیینی به حدی می‌رسد که ساخت </a:t>
            </a:r>
            <a:r>
              <a:rPr lang="en-US" sz="2400" dirty="0">
                <a:cs typeface="B Nazanin" panose="00000400000000000000" pitchFamily="2" charset="-78"/>
              </a:rPr>
              <a:t>RNA </a:t>
            </a:r>
            <a:r>
              <a:rPr lang="fa-IR" sz="2400" dirty="0">
                <a:cs typeface="B Nazanin" panose="00000400000000000000" pitchFamily="2" charset="-78"/>
              </a:rPr>
              <a:t>پیام‌رسان متوقف می‌شود. این ساعت‌های پروتیینی، توسط دیگر پروتیین‌ها تجزیه می‌شوند و از بین می‌روند تا مقدار آن‌ها از حد توقف ساخت مولکول </a:t>
            </a:r>
            <a:r>
              <a:rPr lang="en-US" sz="2400" dirty="0">
                <a:cs typeface="B Nazanin" panose="00000400000000000000" pitchFamily="2" charset="-78"/>
              </a:rPr>
              <a:t>RNA </a:t>
            </a:r>
            <a:r>
              <a:rPr lang="fa-IR" sz="2400" dirty="0">
                <a:cs typeface="B Nazanin" panose="00000400000000000000" pitchFamily="2" charset="-78"/>
              </a:rPr>
              <a:t>پیام‌ رسان پایین‌تر آید. بدین ترتیب دوباره تولید </a:t>
            </a:r>
            <a:r>
              <a:rPr lang="en-US" sz="2400" dirty="0">
                <a:cs typeface="B Nazanin" panose="00000400000000000000" pitchFamily="2" charset="-78"/>
              </a:rPr>
              <a:t>RNA </a:t>
            </a:r>
            <a:r>
              <a:rPr lang="fa-IR" sz="2400" dirty="0">
                <a:cs typeface="B Nazanin" panose="00000400000000000000" pitchFamily="2" charset="-78"/>
              </a:rPr>
              <a:t>پیام‌رسان شروع می‌شود و این چرخه ادامه می‌یابد.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0842022"/>
      </p:ext>
    </p:extLst>
  </p:cSld>
  <p:clrMapOvr>
    <a:masterClrMapping/>
  </p:clrMapOvr>
  <mc:AlternateContent xmlns:mc="http://schemas.openxmlformats.org/markup-compatibility/2006" xmlns:p14="http://schemas.microsoft.com/office/powerpoint/2010/main">
    <mc:Choice Requires="p14">
      <p:transition spd="slow" p14:dur="1600" advTm="48637">
        <p:blinds dir="vert"/>
      </p:transition>
    </mc:Choice>
    <mc:Fallback xmlns="">
      <p:transition spd="slow" advTm="48637">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8"/>
          <p:cNvSpPr txBox="1">
            <a:spLocks noGrp="1"/>
          </p:cNvSpPr>
          <p:nvPr>
            <p:ph type="ctrTitle"/>
          </p:nvPr>
        </p:nvSpPr>
        <p:spPr>
          <a:xfrm>
            <a:off x="3338849" y="348913"/>
            <a:ext cx="5043151" cy="1056099"/>
          </a:xfrm>
          <a:prstGeom prst="rect">
            <a:avLst/>
          </a:prstGeom>
        </p:spPr>
        <p:txBody>
          <a:bodyPr spcFirstLastPara="1" vert="horz" wrap="square" lIns="121900" tIns="121900" rIns="121900" bIns="121900" rtlCol="0" anchor="b" anchorCtr="0">
            <a:noAutofit/>
          </a:bodyPr>
          <a:lstStyle/>
          <a:p>
            <a:r>
              <a:rPr lang="fa-IR" sz="4000" dirty="0" smtClean="0">
                <a:solidFill>
                  <a:srgbClr val="C00000"/>
                </a:solidFill>
                <a:cs typeface="B Nazanin" panose="00000400000000000000" pitchFamily="2" charset="-78"/>
              </a:rPr>
              <a:t>نحوه ی کار ساعت زیستی</a:t>
            </a:r>
            <a:endParaRPr sz="4000" dirty="0">
              <a:solidFill>
                <a:srgbClr val="C00000"/>
              </a:solidFill>
              <a:cs typeface="B Nazanin" panose="00000400000000000000" pitchFamily="2" charset="-78"/>
            </a:endParaRPr>
          </a:p>
        </p:txBody>
      </p:sp>
      <p:pic>
        <p:nvPicPr>
          <p:cNvPr id="2" name="Picture 1"/>
          <p:cNvPicPr>
            <a:picLocks noChangeAspect="1"/>
          </p:cNvPicPr>
          <p:nvPr/>
        </p:nvPicPr>
        <p:blipFill>
          <a:blip r:embed="rId5"/>
          <a:stretch>
            <a:fillRect/>
          </a:stretch>
        </p:blipFill>
        <p:spPr>
          <a:xfrm>
            <a:off x="2314306" y="1439253"/>
            <a:ext cx="5836246" cy="3977873"/>
          </a:xfrm>
          <a:prstGeom prst="rect">
            <a:avLst/>
          </a:prstGeom>
        </p:spPr>
      </p:pic>
      <p:sp>
        <p:nvSpPr>
          <p:cNvPr id="151" name="Google Shape;151;p28"/>
          <p:cNvSpPr/>
          <p:nvPr/>
        </p:nvSpPr>
        <p:spPr>
          <a:xfrm flipH="1">
            <a:off x="2876345" y="348913"/>
            <a:ext cx="6312488" cy="901065"/>
          </a:xfrm>
          <a:custGeom>
            <a:avLst/>
            <a:gdLst/>
            <a:ahLst/>
            <a:cxnLst/>
            <a:rect l="l" t="t" r="r" b="b"/>
            <a:pathLst>
              <a:path w="69600" h="44105" extrusionOk="0">
                <a:moveTo>
                  <a:pt x="0" y="0"/>
                </a:moveTo>
                <a:lnTo>
                  <a:pt x="69600" y="0"/>
                </a:lnTo>
                <a:lnTo>
                  <a:pt x="69600" y="44105"/>
                </a:lnTo>
              </a:path>
            </a:pathLst>
          </a:custGeom>
          <a:noFill/>
          <a:ln w="9525" cap="flat" cmpd="sng">
            <a:solidFill>
              <a:schemeClr val="dk1"/>
            </a:solidFill>
            <a:prstDash val="solid"/>
            <a:round/>
            <a:headEnd type="none" w="med" len="med"/>
            <a:tailEnd type="none" w="med" len="med"/>
          </a:ln>
        </p:spPr>
      </p:sp>
      <p:sp>
        <p:nvSpPr>
          <p:cNvPr id="152" name="Google Shape;152;p28"/>
          <p:cNvSpPr/>
          <p:nvPr/>
        </p:nvSpPr>
        <p:spPr>
          <a:xfrm rot="10800000">
            <a:off x="2320473" y="4737502"/>
            <a:ext cx="6868360" cy="901065"/>
          </a:xfrm>
          <a:custGeom>
            <a:avLst/>
            <a:gdLst/>
            <a:ahLst/>
            <a:cxnLst/>
            <a:rect l="l" t="t" r="r" b="b"/>
            <a:pathLst>
              <a:path w="69600" h="44105" extrusionOk="0">
                <a:moveTo>
                  <a:pt x="0" y="0"/>
                </a:moveTo>
                <a:lnTo>
                  <a:pt x="69600" y="0"/>
                </a:lnTo>
                <a:lnTo>
                  <a:pt x="69600" y="44105"/>
                </a:lnTo>
              </a:path>
            </a:pathLst>
          </a:custGeom>
          <a:noFill/>
          <a:ln w="9525" cap="flat" cmpd="sng">
            <a:solidFill>
              <a:schemeClr val="dk1"/>
            </a:solidFill>
            <a:prstDash val="solid"/>
            <a:round/>
            <a:headEnd type="none" w="med" len="med"/>
            <a:tailEnd type="none" w="med" len="med"/>
          </a:ln>
        </p:spPr>
      </p:sp>
      <p:cxnSp>
        <p:nvCxnSpPr>
          <p:cNvPr id="153" name="Google Shape;153;p28"/>
          <p:cNvCxnSpPr/>
          <p:nvPr/>
        </p:nvCxnSpPr>
        <p:spPr>
          <a:xfrm>
            <a:off x="9195000" y="3657601"/>
            <a:ext cx="0" cy="1990000"/>
          </a:xfrm>
          <a:prstGeom prst="straightConnector1">
            <a:avLst/>
          </a:prstGeom>
          <a:noFill/>
          <a:ln w="9525" cap="flat" cmpd="sng">
            <a:solidFill>
              <a:schemeClr val="dk2"/>
            </a:solidFill>
            <a:prstDash val="solid"/>
            <a:round/>
            <a:headEnd type="none" w="med" len="med"/>
            <a:tailEnd type="none" w="med" len="med"/>
          </a:ln>
        </p:spPr>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90369534"/>
      </p:ext>
    </p:extLst>
  </p:cSld>
  <p:clrMapOvr>
    <a:masterClrMapping/>
  </p:clrMapOvr>
  <mc:AlternateContent xmlns:mc="http://schemas.openxmlformats.org/markup-compatibility/2006" xmlns:p14="http://schemas.microsoft.com/office/powerpoint/2010/main">
    <mc:Choice Requires="p14">
      <p:transition spd="slow" p14:dur="1500" advTm="55514">
        <p:split orient="vert"/>
      </p:transition>
    </mc:Choice>
    <mc:Fallback xmlns="">
      <p:transition spd="slow" advTm="5551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2" name="Title 1"/>
          <p:cNvSpPr>
            <a:spLocks noGrp="1"/>
          </p:cNvSpPr>
          <p:nvPr>
            <p:ph type="ctrTitle"/>
          </p:nvPr>
        </p:nvSpPr>
        <p:spPr>
          <a:xfrm>
            <a:off x="2909633" y="314137"/>
            <a:ext cx="6372800" cy="854800"/>
          </a:xfrm>
        </p:spPr>
        <p:txBody>
          <a:bodyPr/>
          <a:lstStyle/>
          <a:p>
            <a:pPr rtl="1"/>
            <a:r>
              <a:rPr lang="fa-IR" dirty="0">
                <a:solidFill>
                  <a:srgbClr val="C00000"/>
                </a:solidFill>
                <a:cs typeface="B Nazanin" panose="00000400000000000000" pitchFamily="2" charset="-78"/>
              </a:rPr>
              <a:t>ساعت </a:t>
            </a:r>
            <a:r>
              <a:rPr lang="fa-IR" dirty="0" smtClean="0">
                <a:solidFill>
                  <a:srgbClr val="C00000"/>
                </a:solidFill>
                <a:cs typeface="B Nazanin" panose="00000400000000000000" pitchFamily="2" charset="-78"/>
              </a:rPr>
              <a:t>درونی </a:t>
            </a:r>
            <a:r>
              <a:rPr lang="fa-IR" dirty="0">
                <a:solidFill>
                  <a:srgbClr val="C00000"/>
                </a:solidFill>
                <a:cs typeface="B Nazanin" panose="00000400000000000000" pitchFamily="2" charset="-78"/>
              </a:rPr>
              <a:t>بدن ما چه کمکی می تواند </a:t>
            </a:r>
            <a:r>
              <a:rPr lang="fa-IR" dirty="0" smtClean="0">
                <a:solidFill>
                  <a:srgbClr val="C00000"/>
                </a:solidFill>
                <a:cs typeface="B Nazanin" panose="00000400000000000000" pitchFamily="2" charset="-78"/>
              </a:rPr>
              <a:t>بکند؟</a:t>
            </a:r>
            <a:endParaRPr lang="en-US" dirty="0">
              <a:solidFill>
                <a:srgbClr val="C00000"/>
              </a:solidFill>
              <a:cs typeface="B Nazanin" panose="00000400000000000000" pitchFamily="2" charset="-78"/>
            </a:endParaRPr>
          </a:p>
        </p:txBody>
      </p:sp>
      <p:sp>
        <p:nvSpPr>
          <p:cNvPr id="3" name="Rectangle 2"/>
          <p:cNvSpPr/>
          <p:nvPr/>
        </p:nvSpPr>
        <p:spPr>
          <a:xfrm>
            <a:off x="2909633" y="1762175"/>
            <a:ext cx="6096000" cy="3416320"/>
          </a:xfrm>
          <a:prstGeom prst="rect">
            <a:avLst/>
          </a:prstGeom>
        </p:spPr>
        <p:txBody>
          <a:bodyPr>
            <a:spAutoFit/>
          </a:bodyPr>
          <a:lstStyle/>
          <a:p>
            <a:pPr algn="r" rtl="1"/>
            <a:r>
              <a:rPr lang="fa-IR" sz="2400" dirty="0" smtClean="0">
                <a:cs typeface="B Nazanin" panose="00000400000000000000" pitchFamily="2" charset="-78"/>
              </a:rPr>
              <a:t>بطور کلی ساعت درونی بدن شما به شما کمک می کـنـد تا فعالیت خود را در ساعات روز افزایش داده و در تــاریکی و شب هنگام از شدت آنها بکاهید و به استراحت بپـردازیـد. هـمـچـنـین چـرخـه خـواب و بـیــداری، فـعالیت و اسـتـراحت، حرارت بدن، بـرونـده قـلـب، مـصـرف اکسیژن و مـیـزان ترشح غدد درون ریز توسط همین ساعت بیولوژیک بدن تنظیم می گـردنـد. سـاعــت بیولوژیک مختص انسانها نبـوده و تـمـام مـوجـودات زنـده از بــاکتری ها گرفته تا خود انـسـانها واجد چنین ساعتی میباشند.</a:t>
            </a:r>
            <a:endParaRPr lang="en-US" sz="2400"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4371582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57576">
        <p15:prstTrans prst="peelOff"/>
      </p:transition>
    </mc:Choice>
    <mc:Fallback>
      <p:transition spd="slow" advTm="575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sp>
        <p:nvSpPr>
          <p:cNvPr id="2" name="Title 1"/>
          <p:cNvSpPr>
            <a:spLocks noGrp="1"/>
          </p:cNvSpPr>
          <p:nvPr>
            <p:ph type="ctrTitle"/>
          </p:nvPr>
        </p:nvSpPr>
        <p:spPr/>
        <p:txBody>
          <a:bodyPr/>
          <a:lstStyle/>
          <a:p>
            <a:r>
              <a:rPr lang="fa-IR" sz="4400" dirty="0" smtClean="0">
                <a:solidFill>
                  <a:srgbClr val="C00000"/>
                </a:solidFill>
                <a:cs typeface="B Nazanin" panose="00000400000000000000" pitchFamily="2" charset="-78"/>
              </a:rPr>
              <a:t>عوارض اختلال در ساعت زیستی</a:t>
            </a:r>
            <a:endParaRPr lang="en-US" sz="4400" dirty="0">
              <a:solidFill>
                <a:srgbClr val="C00000"/>
              </a:solidFill>
              <a:cs typeface="B Nazanin" panose="00000400000000000000" pitchFamily="2" charset="-78"/>
            </a:endParaRPr>
          </a:p>
        </p:txBody>
      </p:sp>
      <p:sp>
        <p:nvSpPr>
          <p:cNvPr id="3" name="Rectangle 2"/>
          <p:cNvSpPr/>
          <p:nvPr/>
        </p:nvSpPr>
        <p:spPr>
          <a:xfrm>
            <a:off x="2909633" y="1969946"/>
            <a:ext cx="6096000" cy="3046988"/>
          </a:xfrm>
          <a:prstGeom prst="rect">
            <a:avLst/>
          </a:prstGeom>
        </p:spPr>
        <p:txBody>
          <a:bodyPr>
            <a:spAutoFit/>
          </a:bodyPr>
          <a:lstStyle/>
          <a:p>
            <a:pPr algn="r" rtl="1"/>
            <a:r>
              <a:rPr lang="fa-IR" sz="2400" dirty="0">
                <a:cs typeface="B Nazanin" panose="00000400000000000000" pitchFamily="2" charset="-78"/>
              </a:rPr>
              <a:t>بر هم خوردن تنظیم ساعت درونی و ناهمخوانی آن با محیط پیرامون و شبکه اجتماعی منجر به بروز بی خوابی مزمن، هواپیمازدگی و اختلال خواب درشاغلینی که در دو شیفت کار میکنند، میگردد.         </a:t>
            </a:r>
          </a:p>
          <a:p>
            <a:pPr algn="r" rtl="1"/>
            <a:r>
              <a:rPr lang="fa-IR" sz="2400" dirty="0">
                <a:cs typeface="B Nazanin" panose="00000400000000000000" pitchFamily="2" charset="-78"/>
              </a:rPr>
              <a:t>ساعت های زیستی به مرور پیشرفت کرده اند و این ساعتها نسبت به قدمتی که دارند پیشرفت های قابل توجهی کرده اند همانطور که ساعت های معمولی تغییر کرده اند و از یک ساعت آفتابی ساده به پیچیده ترین ساعت ها تبدیل شده </a:t>
            </a:r>
            <a:r>
              <a:rPr lang="fa-IR" sz="2400" dirty="0" smtClean="0">
                <a:cs typeface="B Nazanin" panose="00000400000000000000" pitchFamily="2" charset="-78"/>
              </a:rPr>
              <a:t>اند.</a:t>
            </a:r>
            <a:endParaRPr lang="en-US" sz="2400"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38545472"/>
      </p:ext>
    </p:extLst>
  </p:cSld>
  <p:clrMapOvr>
    <a:masterClrMapping/>
  </p:clrMapOvr>
  <mc:AlternateContent xmlns:mc="http://schemas.openxmlformats.org/markup-compatibility/2006" xmlns:p14="http://schemas.microsoft.com/office/powerpoint/2010/main">
    <mc:Choice Requires="p14">
      <p:transition spd="slow" p14:dur="1400" advTm="24599">
        <p14:doors dir="vert"/>
      </p:transition>
    </mc:Choice>
    <mc:Fallback xmlns="">
      <p:transition spd="slow" advTm="245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3" name="Rectangle 2"/>
          <p:cNvSpPr/>
          <p:nvPr/>
        </p:nvSpPr>
        <p:spPr>
          <a:xfrm>
            <a:off x="2514390" y="611971"/>
            <a:ext cx="6598281" cy="523220"/>
          </a:xfrm>
          <a:prstGeom prst="rect">
            <a:avLst/>
          </a:prstGeom>
        </p:spPr>
        <p:txBody>
          <a:bodyPr wrap="none">
            <a:spAutoFit/>
          </a:bodyPr>
          <a:lstStyle/>
          <a:p>
            <a:pPr algn="r" rtl="1"/>
            <a:r>
              <a:rPr lang="fa-IR" sz="2800" dirty="0">
                <a:solidFill>
                  <a:srgbClr val="C00000"/>
                </a:solidFill>
                <a:cs typeface="B Nazanin" panose="00000400000000000000" pitchFamily="2" charset="-78"/>
              </a:rPr>
              <a:t>تفاوت ساعت درونی شب زنده داران با سحرخیزان چیست ؟</a:t>
            </a:r>
            <a:endParaRPr lang="en-US" sz="2800" dirty="0">
              <a:solidFill>
                <a:srgbClr val="C00000"/>
              </a:solidFill>
              <a:cs typeface="B Nazanin" panose="00000400000000000000" pitchFamily="2" charset="-78"/>
            </a:endParaRPr>
          </a:p>
        </p:txBody>
      </p:sp>
      <p:sp>
        <p:nvSpPr>
          <p:cNvPr id="4" name="Rectangle 3"/>
          <p:cNvSpPr/>
          <p:nvPr/>
        </p:nvSpPr>
        <p:spPr>
          <a:xfrm>
            <a:off x="2909454" y="1609728"/>
            <a:ext cx="6096000" cy="3539430"/>
          </a:xfrm>
          <a:prstGeom prst="rect">
            <a:avLst/>
          </a:prstGeom>
        </p:spPr>
        <p:txBody>
          <a:bodyPr>
            <a:spAutoFit/>
          </a:bodyPr>
          <a:lstStyle/>
          <a:p>
            <a:pPr algn="r" rtl="1"/>
            <a:endParaRPr lang="fa-IR" sz="2800" dirty="0">
              <a:cs typeface="B Nazanin" panose="00000400000000000000" pitchFamily="2" charset="-78"/>
            </a:endParaRPr>
          </a:p>
          <a:p>
            <a:pPr algn="r" rtl="1"/>
            <a:r>
              <a:rPr lang="fa-IR" sz="2800" dirty="0">
                <a:cs typeface="B Nazanin" panose="00000400000000000000" pitchFamily="2" charset="-78"/>
              </a:rPr>
              <a:t>اگر سحرخیزان و کسانی که شب ها دیر می خوابند و صبح ها دیر از خواب بیدار می شوند از محیط زندگی شان جدا کنیم ، معلوم می شود که ساعت درونی بدن آنها با هم فرق دارد . ریتم ساعت درونی کسانی که سحر خیز هستند 24 ساعته است ؛ اما ریتم ساعت درونی کسانی که شب زنده دارند و صبح ها دیر از خواب بیدار می شوند 26 ساعته </a:t>
            </a:r>
            <a:r>
              <a:rPr lang="fa-IR" sz="2800" dirty="0" smtClean="0">
                <a:cs typeface="B Nazanin" panose="00000400000000000000" pitchFamily="2" charset="-78"/>
              </a:rPr>
              <a:t>است</a:t>
            </a:r>
            <a:r>
              <a:rPr lang="en-US" sz="2800" dirty="0" smtClean="0">
                <a:cs typeface="B Nazanin" panose="00000400000000000000" pitchFamily="2" charset="-78"/>
              </a:rPr>
              <a:t>.</a:t>
            </a:r>
            <a:endParaRPr lang="fa-IR" sz="2800" dirty="0">
              <a:cs typeface="B Nazanin"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94879561"/>
      </p:ext>
    </p:extLst>
  </p:cSld>
  <p:clrMapOvr>
    <a:masterClrMapping/>
  </p:clrMapOvr>
  <mc:AlternateContent xmlns:mc="http://schemas.openxmlformats.org/markup-compatibility/2006" xmlns:p14="http://schemas.microsoft.com/office/powerpoint/2010/main">
    <mc:Choice Requires="p14">
      <p:transition spd="slow" p14:dur="1200" advTm="40946">
        <p:dissolve/>
      </p:transition>
    </mc:Choice>
    <mc:Fallback xmlns="">
      <p:transition spd="slow" advTm="40946">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54"/>
        <p:cNvGrpSpPr/>
        <p:nvPr/>
      </p:nvGrpSpPr>
      <p:grpSpPr>
        <a:xfrm>
          <a:off x="0" y="0"/>
          <a:ext cx="0" cy="0"/>
          <a:chOff x="0" y="0"/>
          <a:chExt cx="0" cy="0"/>
        </a:xfrm>
      </p:grpSpPr>
      <p:sp>
        <p:nvSpPr>
          <p:cNvPr id="2" name="Text Placeholder 1"/>
          <p:cNvSpPr>
            <a:spLocks noGrp="1"/>
          </p:cNvSpPr>
          <p:nvPr>
            <p:ph type="body" idx="1"/>
          </p:nvPr>
        </p:nvSpPr>
        <p:spPr>
          <a:xfrm>
            <a:off x="3595977" y="1076622"/>
            <a:ext cx="7077600" cy="3849200"/>
          </a:xfrm>
        </p:spPr>
        <p:txBody>
          <a:bodyPr/>
          <a:lstStyle/>
          <a:p>
            <a:pPr marL="237061" indent="0" algn="r" rtl="1">
              <a:buNone/>
            </a:pPr>
            <a:r>
              <a:rPr lang="fa-IR" sz="2800" dirty="0">
                <a:cs typeface="B Nazanin" panose="00000400000000000000" pitchFamily="2" charset="-78"/>
              </a:rPr>
              <a:t> پس از یک پرواز طولانی و مسافرت به مکان های دور ، هماهنگی ساعت درونی بدن با محیط زندگی به هم می خورد ، زیرا ریتم بدن نمی تواند خود را با محیط سازگار کند. چون در کشور مسافر شب است او خسته می شود و خمیازه می کشد. وقتی هم که شب می شود برعکس چون در کشور او روز است نمی تواند بخوابد و بیدار می ماند . اما پس از چند روز ساعت درونی بدن با شرایط جدید سازگار می شود . این حالت را هر کسی در تغییر فصل </a:t>
            </a:r>
            <a:r>
              <a:rPr lang="fa-IR" sz="2800">
                <a:cs typeface="B Nazanin" panose="00000400000000000000" pitchFamily="2" charset="-78"/>
              </a:rPr>
              <a:t>، </a:t>
            </a:r>
            <a:r>
              <a:rPr lang="fa-IR" sz="2800" smtClean="0">
                <a:cs typeface="B Nazanin" panose="00000400000000000000" pitchFamily="2" charset="-78"/>
              </a:rPr>
              <a:t>معمولا </a:t>
            </a:r>
            <a:r>
              <a:rPr lang="fa-IR" sz="2800" dirty="0">
                <a:cs typeface="B Nazanin" panose="00000400000000000000" pitchFamily="2" charset="-78"/>
              </a:rPr>
              <a:t>از فصل  زمستان به بهار تجربه می کند . </a:t>
            </a:r>
          </a:p>
          <a:p>
            <a:pPr marL="237061" indent="0" algn="r" rtl="1">
              <a:buNone/>
            </a:pPr>
            <a:endParaRPr lang="en-US" sz="2800" dirty="0">
              <a:cs typeface="B Nazanin" panose="00000400000000000000" pitchFamily="2" charset="-78"/>
            </a:endParaRPr>
          </a:p>
        </p:txBody>
      </p:sp>
      <p:sp>
        <p:nvSpPr>
          <p:cNvPr id="3" name="Title 2"/>
          <p:cNvSpPr>
            <a:spLocks noGrp="1"/>
          </p:cNvSpPr>
          <p:nvPr>
            <p:ph type="ctrTitle"/>
          </p:nvPr>
        </p:nvSpPr>
        <p:spPr>
          <a:xfrm>
            <a:off x="2895600" y="221673"/>
            <a:ext cx="6386800" cy="1139498"/>
          </a:xfrm>
        </p:spPr>
        <p:txBody>
          <a:bodyPr/>
          <a:lstStyle/>
          <a:p>
            <a:r>
              <a:rPr lang="fa-IR" sz="4000" dirty="0">
                <a:solidFill>
                  <a:srgbClr val="C00000"/>
                </a:solidFill>
                <a:cs typeface="B Nazanin" panose="00000400000000000000" pitchFamily="2" charset="-78"/>
              </a:rPr>
              <a:t>واماندگی !</a:t>
            </a:r>
            <a:r>
              <a:rPr lang="fa-IR" dirty="0"/>
              <a:t/>
            </a:r>
            <a:br>
              <a:rPr lang="fa-IR" dirty="0"/>
            </a:br>
            <a:endParaRPr lang="en-US" dirty="0"/>
          </a:p>
        </p:txBody>
      </p:sp>
      <p:pic>
        <p:nvPicPr>
          <p:cNvPr id="2050" name="Picture 2" descr="https://lh6.googleusercontent.com/0SCiaYDXbE9V9vrxUOtxy7oQQJzpaF8T8YxP4MwbW3NBflN822fWvxag92l-xgVfwUB9BcGfsAg1qfOVxP75sBXQDOgU8vV5VEnbE-kTAlSvEhX9KeIJtwVK0ekacnb_wTiMJkabKPNh3475v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091" y="4142509"/>
            <a:ext cx="3318886" cy="20920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50197024"/>
      </p:ext>
    </p:extLst>
  </p:cSld>
  <p:clrMapOvr>
    <a:masterClrMapping/>
  </p:clrMapOvr>
  <mc:AlternateContent xmlns:mc="http://schemas.openxmlformats.org/markup-compatibility/2006" xmlns:p14="http://schemas.microsoft.com/office/powerpoint/2010/main">
    <mc:Choice Requires="p14">
      <p:transition spd="slow" p14:dur="1250" advTm="86324">
        <p14:switch dir="r"/>
      </p:transition>
    </mc:Choice>
    <mc:Fallback xmlns="">
      <p:transition spd="slow" advTm="863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0"/>
        <p:cNvGrpSpPr/>
        <p:nvPr/>
      </p:nvGrpSpPr>
      <p:grpSpPr>
        <a:xfrm>
          <a:off x="0" y="0"/>
          <a:ext cx="0" cy="0"/>
          <a:chOff x="0" y="0"/>
          <a:chExt cx="0" cy="0"/>
        </a:xfrm>
      </p:grpSpPr>
      <p:sp>
        <p:nvSpPr>
          <p:cNvPr id="2" name="Title 1"/>
          <p:cNvSpPr>
            <a:spLocks noGrp="1"/>
          </p:cNvSpPr>
          <p:nvPr>
            <p:ph type="ctrTitle"/>
          </p:nvPr>
        </p:nvSpPr>
        <p:spPr>
          <a:xfrm>
            <a:off x="1856688" y="411118"/>
            <a:ext cx="8395676" cy="854800"/>
          </a:xfrm>
        </p:spPr>
        <p:txBody>
          <a:bodyPr/>
          <a:lstStyle/>
          <a:p>
            <a:r>
              <a:rPr lang="fa-IR" sz="3600" dirty="0">
                <a:solidFill>
                  <a:srgbClr val="C00000"/>
                </a:solidFill>
                <a:cs typeface="B Nazanin" panose="00000400000000000000" pitchFamily="2" charset="-78"/>
              </a:rPr>
              <a:t> کدام عوامل روی ساعت درونی حیوانات اثر می کنند ؟ </a:t>
            </a:r>
            <a:endParaRPr lang="en-US" sz="3600" dirty="0">
              <a:solidFill>
                <a:srgbClr val="C00000"/>
              </a:solidFill>
              <a:cs typeface="B Nazanin" panose="00000400000000000000" pitchFamily="2" charset="-78"/>
            </a:endParaRPr>
          </a:p>
        </p:txBody>
      </p:sp>
      <p:sp>
        <p:nvSpPr>
          <p:cNvPr id="3" name="Rectangle 2"/>
          <p:cNvSpPr/>
          <p:nvPr/>
        </p:nvSpPr>
        <p:spPr>
          <a:xfrm>
            <a:off x="3048000" y="1582341"/>
            <a:ext cx="6096000" cy="3539430"/>
          </a:xfrm>
          <a:prstGeom prst="rect">
            <a:avLst/>
          </a:prstGeom>
        </p:spPr>
        <p:txBody>
          <a:bodyPr>
            <a:spAutoFit/>
          </a:bodyPr>
          <a:lstStyle/>
          <a:p>
            <a:pPr algn="r" rtl="1"/>
            <a:r>
              <a:rPr lang="fa-IR" sz="3200" dirty="0" smtClean="0">
                <a:cs typeface="B Nazanin" panose="00000400000000000000" pitchFamily="2" charset="-78"/>
              </a:rPr>
              <a:t>حیوانات </a:t>
            </a:r>
            <a:r>
              <a:rPr lang="fa-IR" sz="3200" dirty="0">
                <a:cs typeface="B Nazanin" panose="00000400000000000000" pitchFamily="2" charset="-78"/>
              </a:rPr>
              <a:t>نیز ساعت درونی بدن دارند . ساعت درونی بدن حیوانات بستگی به چهار پدیده  از زمان دارد . سه پدیده ی آن را می شناسیم : روز ، ماه و سال . البته با این سه پدیده باید جزر و مد هم اضافه کرد. پرندگانی مانند سار و چکاوک هم ساعت درونی دارند که براساس روز و نیز طول سال تنظیم شده است . </a:t>
            </a:r>
          </a:p>
        </p:txBody>
      </p:sp>
      <p:pic>
        <p:nvPicPr>
          <p:cNvPr id="3078" name="Picture 6" descr="https://lh4.googleusercontent.com/oD59qm-E0SAoFqgvlcYLts0tzyRfsnv83oJNRXE4ur1jFFIS-6KKOFVu4k05f6JuK8JIUc3KmvsGIe4Jq073kmV4Jyi2pM595JImZe5w1U42tuvZtoEVWa6rRNcUI13Jll7EbhFUjvcLv9EV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782" y="4045528"/>
            <a:ext cx="3034145" cy="25630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0" name="Picture 8" descr="https://lh4.googleusercontent.com/xoVPfCQe8Ssxu7r1pnXeVqA0NNoc7u0Dm8zY3ORokUyMIIcejB4f87pfIBPFi2CkvhLBO_R6S__NjFA51_NXlrds28aWI0NatMd5QKvxdFBwnPiCqtYwZua_cG_HVArmILHX8gxXZ7VnOzp1Q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24109" y="4170218"/>
            <a:ext cx="2694566" cy="24383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34845433"/>
      </p:ext>
    </p:extLst>
  </p:cSld>
  <p:clrMapOvr>
    <a:masterClrMapping/>
  </p:clrMapOvr>
  <mc:AlternateContent xmlns:mc="http://schemas.openxmlformats.org/markup-compatibility/2006" xmlns:p14="http://schemas.microsoft.com/office/powerpoint/2010/main">
    <mc:Choice Requires="p14">
      <p:transition spd="slow" p14:dur="1600" advTm="34517">
        <p14:conveyor dir="l"/>
      </p:transition>
    </mc:Choice>
    <mc:Fallback xmlns="">
      <p:transition spd="slow" advTm="345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sp>
        <p:nvSpPr>
          <p:cNvPr id="2" name="Title 1"/>
          <p:cNvSpPr>
            <a:spLocks noGrp="1"/>
          </p:cNvSpPr>
          <p:nvPr>
            <p:ph type="ctrTitle"/>
          </p:nvPr>
        </p:nvSpPr>
        <p:spPr>
          <a:xfrm>
            <a:off x="1247086" y="397264"/>
            <a:ext cx="8936003" cy="854800"/>
          </a:xfrm>
        </p:spPr>
        <p:txBody>
          <a:bodyPr/>
          <a:lstStyle/>
          <a:p>
            <a:pPr rtl="1"/>
            <a:r>
              <a:rPr lang="fa-IR" sz="3600" dirty="0" smtClean="0">
                <a:solidFill>
                  <a:srgbClr val="C00000"/>
                </a:solidFill>
                <a:cs typeface="B Nazanin" panose="00000400000000000000" pitchFamily="2" charset="-78"/>
              </a:rPr>
              <a:t>چگونگی کار کردن ساعت درونی بدن سار و چکاوک(پرندگان)</a:t>
            </a:r>
            <a:endParaRPr lang="en-US" sz="3600" dirty="0">
              <a:solidFill>
                <a:srgbClr val="C00000"/>
              </a:solidFill>
              <a:cs typeface="B Nazanin" panose="00000400000000000000" pitchFamily="2" charset="-78"/>
            </a:endParaRPr>
          </a:p>
        </p:txBody>
      </p:sp>
      <p:sp>
        <p:nvSpPr>
          <p:cNvPr id="3" name="Rectangle 2"/>
          <p:cNvSpPr/>
          <p:nvPr/>
        </p:nvSpPr>
        <p:spPr>
          <a:xfrm>
            <a:off x="3020290" y="1499075"/>
            <a:ext cx="6096000" cy="4524315"/>
          </a:xfrm>
          <a:prstGeom prst="rect">
            <a:avLst/>
          </a:prstGeom>
        </p:spPr>
        <p:txBody>
          <a:bodyPr>
            <a:spAutoFit/>
          </a:bodyPr>
          <a:lstStyle/>
          <a:p>
            <a:pPr algn="r" rtl="1"/>
            <a:r>
              <a:rPr lang="fa-IR" sz="2400" dirty="0">
                <a:cs typeface="B Nazanin" panose="00000400000000000000" pitchFamily="2" charset="-78"/>
              </a:rPr>
              <a:t>این پرندگان بنابر یک ریتم 12 ساعته ی روشنایی روز و ریتم 12 ساعته ی شب فعالیت می کند در نتیجه برای آن ها روزهای بلند تابستان یا شب های بلند زمستان وجود ندارد دانشمندان توانسته اند در تیرهای مستقلی از پرندگان تولید مثل منظم و نامنظم دارند ، ساعت درونی آنها را بررسی کنند . پرندگان به طور منظم پرشان می ریزد و دو بار در سال مهاجرت می‌کنند . ساعت درونی پرندگان تحت تاثیر ریتم زیستگاه تغییر می‌کند ؛ساعت درونی پرندگان در یک دوره ده ماهه در نوسان است بنابراین پرندگان به طور مستقل در شرایط مهاجرت و آزاد ریتم 12 ماهه ندارند.                       </a:t>
            </a:r>
            <a:br>
              <a:rPr lang="fa-IR" sz="2400" dirty="0">
                <a:cs typeface="B Nazanin" panose="00000400000000000000" pitchFamily="2" charset="-78"/>
              </a:rPr>
            </a:br>
            <a:r>
              <a:rPr lang="fa-IR" sz="2400" dirty="0">
                <a:cs typeface="B Nazanin" panose="00000400000000000000" pitchFamily="2" charset="-78"/>
              </a:rPr>
              <a:t/>
            </a:r>
            <a:br>
              <a:rPr lang="fa-IR" sz="2400" dirty="0">
                <a:cs typeface="B Nazanin" panose="00000400000000000000" pitchFamily="2" charset="-78"/>
              </a:rPr>
            </a:br>
            <a:endParaRPr lang="en-US" sz="2400"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68329169"/>
      </p:ext>
    </p:extLst>
  </p:cSld>
  <p:clrMapOvr>
    <a:masterClrMapping/>
  </p:clrMapOvr>
  <mc:AlternateContent xmlns:mc="http://schemas.openxmlformats.org/markup-compatibility/2006" xmlns:p14="http://schemas.microsoft.com/office/powerpoint/2010/main">
    <mc:Choice Requires="p14">
      <p:transition spd="slow" p14:dur="1600" advTm="48429">
        <p14:prism isContent="1" isInverted="1"/>
      </p:transition>
    </mc:Choice>
    <mc:Fallback xmlns="">
      <p:transition spd="slow" advTm="484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54"/>
        <p:cNvGrpSpPr/>
        <p:nvPr/>
      </p:nvGrpSpPr>
      <p:grpSpPr>
        <a:xfrm>
          <a:off x="0" y="0"/>
          <a:ext cx="0" cy="0"/>
          <a:chOff x="0" y="0"/>
          <a:chExt cx="0" cy="0"/>
        </a:xfrm>
      </p:grpSpPr>
      <p:sp>
        <p:nvSpPr>
          <p:cNvPr id="2" name="Text Placeholder 1"/>
          <p:cNvSpPr>
            <a:spLocks noGrp="1"/>
          </p:cNvSpPr>
          <p:nvPr>
            <p:ph type="body" idx="1"/>
          </p:nvPr>
        </p:nvSpPr>
        <p:spPr/>
        <p:txBody>
          <a:bodyPr/>
          <a:lstStyle/>
          <a:p>
            <a:pPr marL="237061" indent="0" algn="r" rtl="1">
              <a:buNone/>
            </a:pPr>
            <a:r>
              <a:rPr lang="fa-IR" sz="2400" dirty="0">
                <a:cs typeface="B Nazanin" panose="00000400000000000000" pitchFamily="2" charset="-78"/>
              </a:rPr>
              <a:t>گیاهان مانند حیوانات ساعت بدنی دارند که ریتم شبانه روزی یا رفتار دوره ای نام دارد. این ساعت بیولوژیک، این توانایی را به گیاه می دهد که حتی در مواقعی که نور وجود ندارد زمان را اندازه گیری کنند. برای مثال آن ها به سادگی نسبت به نور واکنش نشان نمی دهند زیرا به طور بیولوژیکی می دانند که چه وقت نور می آید و چگونه باید با آن مطابقت پیدا کنند.</a:t>
            </a:r>
          </a:p>
          <a:p>
            <a:pPr marL="237061" indent="0" algn="r" rtl="1">
              <a:buNone/>
            </a:pPr>
            <a:endParaRPr lang="en-US" sz="2400" dirty="0">
              <a:cs typeface="B Nazanin" panose="00000400000000000000" pitchFamily="2" charset="-78"/>
            </a:endParaRPr>
          </a:p>
        </p:txBody>
      </p:sp>
      <p:sp>
        <p:nvSpPr>
          <p:cNvPr id="3" name="Title 2"/>
          <p:cNvSpPr>
            <a:spLocks noGrp="1"/>
          </p:cNvSpPr>
          <p:nvPr>
            <p:ph type="ctrTitle"/>
          </p:nvPr>
        </p:nvSpPr>
        <p:spPr/>
        <p:txBody>
          <a:bodyPr/>
          <a:lstStyle/>
          <a:p>
            <a:pPr rtl="1"/>
            <a:r>
              <a:rPr lang="fa-IR" sz="4000" dirty="0">
                <a:solidFill>
                  <a:srgbClr val="C00000"/>
                </a:solidFill>
                <a:cs typeface="B Nazanin" panose="00000400000000000000" pitchFamily="2" charset="-78"/>
              </a:rPr>
              <a:t>از ساعت درونی گیاهان چه می دانیم ؟ </a:t>
            </a:r>
            <a:endParaRPr lang="en-US" sz="4000" dirty="0">
              <a:solidFill>
                <a:srgbClr val="C00000"/>
              </a:solidFill>
              <a:cs typeface="B Nazanin" panose="00000400000000000000" pitchFamily="2" charset="-78"/>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200" y="3913654"/>
            <a:ext cx="3310200" cy="2028825"/>
          </a:xfrm>
          <a:prstGeom prst="rect">
            <a:avLst/>
          </a:prstGeom>
          <a:ln>
            <a:noFill/>
          </a:ln>
          <a:effectLst>
            <a:softEdge rad="112500"/>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2513" y="3913654"/>
            <a:ext cx="3359840" cy="1909585"/>
          </a:xfrm>
          <a:prstGeom prst="rect">
            <a:avLst/>
          </a:prstGeom>
          <a:ln>
            <a:noFill/>
          </a:ln>
          <a:effectLst>
            <a:softEdge rad="112500"/>
          </a:effec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7299257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28037">
        <p15:prstTrans prst="pageCurlDouble"/>
      </p:transition>
    </mc:Choice>
    <mc:Fallback>
      <p:transition spd="slow" advTm="280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sp>
        <p:nvSpPr>
          <p:cNvPr id="2" name="Title 1"/>
          <p:cNvSpPr>
            <a:spLocks noGrp="1"/>
          </p:cNvSpPr>
          <p:nvPr>
            <p:ph type="ctrTitle"/>
          </p:nvPr>
        </p:nvSpPr>
        <p:spPr>
          <a:xfrm>
            <a:off x="2771200" y="346363"/>
            <a:ext cx="6372800" cy="1163782"/>
          </a:xfrm>
        </p:spPr>
        <p:txBody>
          <a:bodyPr/>
          <a:lstStyle/>
          <a:p>
            <a:pPr rtl="1"/>
            <a:r>
              <a:rPr lang="fa-IR" sz="4000" dirty="0">
                <a:solidFill>
                  <a:srgbClr val="C00000"/>
                </a:solidFill>
                <a:cs typeface="B Nazanin" panose="00000400000000000000" pitchFamily="2" charset="-78"/>
              </a:rPr>
              <a:t/>
            </a:r>
            <a:br>
              <a:rPr lang="fa-IR" sz="4000" dirty="0">
                <a:solidFill>
                  <a:srgbClr val="C00000"/>
                </a:solidFill>
                <a:cs typeface="B Nazanin" panose="00000400000000000000" pitchFamily="2" charset="-78"/>
              </a:rPr>
            </a:br>
            <a:r>
              <a:rPr lang="fa-IR" sz="4000" dirty="0">
                <a:solidFill>
                  <a:srgbClr val="C00000"/>
                </a:solidFill>
                <a:cs typeface="B Nazanin" panose="00000400000000000000" pitchFamily="2" charset="-78"/>
              </a:rPr>
              <a:t/>
            </a:r>
            <a:br>
              <a:rPr lang="fa-IR" sz="4000" dirty="0">
                <a:solidFill>
                  <a:srgbClr val="C00000"/>
                </a:solidFill>
                <a:cs typeface="B Nazanin" panose="00000400000000000000" pitchFamily="2" charset="-78"/>
              </a:rPr>
            </a:br>
            <a:r>
              <a:rPr lang="fa-IR" sz="4000" dirty="0">
                <a:solidFill>
                  <a:srgbClr val="C00000"/>
                </a:solidFill>
                <a:cs typeface="B Nazanin" panose="00000400000000000000" pitchFamily="2" charset="-78"/>
              </a:rPr>
              <a:t>از ساعت درونی گیاهان چه می دانیم ؟ </a:t>
            </a:r>
            <a:br>
              <a:rPr lang="fa-IR" sz="4000" dirty="0">
                <a:solidFill>
                  <a:srgbClr val="C00000"/>
                </a:solidFill>
                <a:cs typeface="B Nazanin" panose="00000400000000000000" pitchFamily="2" charset="-78"/>
              </a:rPr>
            </a:br>
            <a:endParaRPr lang="en-US" sz="4000" dirty="0">
              <a:solidFill>
                <a:srgbClr val="C00000"/>
              </a:solidFill>
              <a:cs typeface="B Nazanin" panose="00000400000000000000" pitchFamily="2" charset="-78"/>
            </a:endParaRPr>
          </a:p>
        </p:txBody>
      </p:sp>
      <p:sp>
        <p:nvSpPr>
          <p:cNvPr id="3" name="Rectangle 2"/>
          <p:cNvSpPr/>
          <p:nvPr/>
        </p:nvSpPr>
        <p:spPr>
          <a:xfrm>
            <a:off x="2909600" y="1261776"/>
            <a:ext cx="6096000" cy="3046988"/>
          </a:xfrm>
          <a:prstGeom prst="rect">
            <a:avLst/>
          </a:prstGeom>
        </p:spPr>
        <p:txBody>
          <a:bodyPr>
            <a:spAutoFit/>
          </a:bodyPr>
          <a:lstStyle/>
          <a:p>
            <a:pPr algn="r" rtl="1"/>
            <a:r>
              <a:rPr lang="fa-IR" sz="2400" dirty="0">
                <a:cs typeface="B Nazanin" panose="00000400000000000000" pitchFamily="2" charset="-78"/>
              </a:rPr>
              <a:t>این توانایی حفظ زمان، ویژگی های رقابتی مهمی را به وجود می آورد و در فرایند بیولوژیکی مانند گل دهی، آزاد کردن رایحه و بو و حرکت برگ ها، نقشی حیاتی ایفا می کند. دانشمندان در بخش علوم گیاهی دانشگاه کمبریج بررسی کردند که چگونه گیاهان دارای ساعت درونی هستند و آن را حفظ می کنند. گیاهان از طریق فتوسنتز قند تولید می کنند. در این روش آن ها انرژی خورشید را به نوعی ماده شیمیایی قابل استفاده که برای رشد و عملکرد گیاه نیاز است تبدیل می کنند.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1564" y="4308764"/>
            <a:ext cx="3546763" cy="22975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418" y="4308764"/>
            <a:ext cx="3893127" cy="2285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376534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advTm="35214">
        <p15:prstTrans prst="drape"/>
      </p:transition>
    </mc:Choice>
    <mc:Fallback>
      <p:transition spd="slow" advTm="352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5"/>
          <p:cNvSpPr txBox="1">
            <a:spLocks noGrp="1"/>
          </p:cNvSpPr>
          <p:nvPr>
            <p:ph type="subTitle" idx="1"/>
          </p:nvPr>
        </p:nvSpPr>
        <p:spPr>
          <a:xfrm>
            <a:off x="3645799" y="4339900"/>
            <a:ext cx="4834715" cy="2139519"/>
          </a:xfrm>
          <a:prstGeom prst="rect">
            <a:avLst/>
          </a:prstGeom>
        </p:spPr>
        <p:style>
          <a:lnRef idx="2">
            <a:schemeClr val="dk1"/>
          </a:lnRef>
          <a:fillRef idx="1">
            <a:schemeClr val="lt1"/>
          </a:fillRef>
          <a:effectRef idx="0">
            <a:schemeClr val="dk1"/>
          </a:effectRef>
          <a:fontRef idx="minor">
            <a:schemeClr val="dk1"/>
          </a:fontRef>
        </p:style>
        <p:txBody>
          <a:bodyPr spcFirstLastPara="1" vert="horz" wrap="square" lIns="121900" tIns="121900" rIns="121900" bIns="121900" rtlCol="0" anchor="b" anchorCtr="0">
            <a:noAutofit/>
          </a:bodyPr>
          <a:lstStyle/>
          <a:p>
            <a:pPr marL="0" indent="0"/>
            <a:r>
              <a:rPr lang="fa-IR" dirty="0" smtClean="0">
                <a:solidFill>
                  <a:schemeClr val="tx1">
                    <a:lumMod val="75000"/>
                    <a:lumOff val="25000"/>
                  </a:schemeClr>
                </a:solidFill>
                <a:cs typeface="B Nazanin" panose="00000400000000000000" pitchFamily="2" charset="-78"/>
              </a:rPr>
              <a:t>کاری از:ستاره زند و آیلین دخیلی</a:t>
            </a:r>
          </a:p>
          <a:p>
            <a:pPr marL="0" indent="0"/>
            <a:r>
              <a:rPr lang="fa-IR" dirty="0" smtClean="0">
                <a:solidFill>
                  <a:schemeClr val="tx1">
                    <a:lumMod val="75000"/>
                    <a:lumOff val="25000"/>
                  </a:schemeClr>
                </a:solidFill>
                <a:cs typeface="B Nazanin" panose="00000400000000000000" pitchFamily="2" charset="-78"/>
              </a:rPr>
              <a:t>پایه و کلاس:7/2</a:t>
            </a:r>
          </a:p>
          <a:p>
            <a:pPr marL="0" indent="0" rtl="1"/>
            <a:r>
              <a:rPr lang="fa-IR" dirty="0" smtClean="0">
                <a:solidFill>
                  <a:schemeClr val="tx1">
                    <a:lumMod val="75000"/>
                    <a:lumOff val="25000"/>
                  </a:schemeClr>
                </a:solidFill>
                <a:cs typeface="B Nazanin" panose="00000400000000000000" pitchFamily="2" charset="-78"/>
              </a:rPr>
              <a:t>دبیرستان:فرزانگان</a:t>
            </a:r>
            <a:r>
              <a:rPr lang="en-US" dirty="0" smtClean="0">
                <a:solidFill>
                  <a:schemeClr val="tx1">
                    <a:lumMod val="75000"/>
                    <a:lumOff val="25000"/>
                  </a:schemeClr>
                </a:solidFill>
                <a:cs typeface="B Nazanin" panose="00000400000000000000" pitchFamily="2" charset="-78"/>
              </a:rPr>
              <a:t> 2 </a:t>
            </a:r>
          </a:p>
          <a:p>
            <a:pPr marL="0" indent="0"/>
            <a:r>
              <a:rPr lang="fa-IR" dirty="0" smtClean="0">
                <a:solidFill>
                  <a:schemeClr val="tx1">
                    <a:lumMod val="75000"/>
                    <a:lumOff val="25000"/>
                  </a:schemeClr>
                </a:solidFill>
                <a:cs typeface="B Nazanin" panose="00000400000000000000" pitchFamily="2" charset="-78"/>
              </a:rPr>
              <a:t>دبیر:سرکار خانم آذری</a:t>
            </a:r>
            <a:endParaRPr dirty="0">
              <a:solidFill>
                <a:schemeClr val="tx1">
                  <a:lumMod val="75000"/>
                  <a:lumOff val="25000"/>
                </a:schemeClr>
              </a:solidFill>
              <a:cs typeface="B Nazanin" panose="00000400000000000000" pitchFamily="2" charset="-78"/>
            </a:endParaRPr>
          </a:p>
        </p:txBody>
      </p:sp>
      <p:sp>
        <p:nvSpPr>
          <p:cNvPr id="112" name="Google Shape;112;p25"/>
          <p:cNvSpPr txBox="1">
            <a:spLocks noGrp="1"/>
          </p:cNvSpPr>
          <p:nvPr>
            <p:ph type="ctrTitle"/>
          </p:nvPr>
        </p:nvSpPr>
        <p:spPr>
          <a:xfrm>
            <a:off x="1256000" y="1963500"/>
            <a:ext cx="9680000" cy="2376400"/>
          </a:xfrm>
          <a:prstGeom prst="rect">
            <a:avLst/>
          </a:prstGeom>
        </p:spPr>
        <p:txBody>
          <a:bodyPr spcFirstLastPara="1" vert="horz" wrap="square" lIns="121900" tIns="121900" rIns="121900" bIns="121900" rtlCol="0" anchor="b" anchorCtr="0">
            <a:noAutofit/>
          </a:bodyPr>
          <a:lstStyle/>
          <a:p>
            <a:r>
              <a:rPr lang="fa-IR" dirty="0" smtClean="0">
                <a:solidFill>
                  <a:srgbClr val="FF0000"/>
                </a:solidFill>
                <a:cs typeface="B Nazanin" panose="00000400000000000000" pitchFamily="2" charset="-78"/>
              </a:rPr>
              <a:t>ساعت زیستی(بیولوژیک)</a:t>
            </a:r>
            <a:endParaRPr dirty="0">
              <a:solidFill>
                <a:srgbClr val="FF0000"/>
              </a:solidFill>
              <a:cs typeface="B Nazanin" panose="00000400000000000000" pitchFamily="2" charset="-78"/>
            </a:endParaRPr>
          </a:p>
        </p:txBody>
      </p:sp>
      <p:sp>
        <p:nvSpPr>
          <p:cNvPr id="113" name="Google Shape;113;p25"/>
          <p:cNvSpPr/>
          <p:nvPr/>
        </p:nvSpPr>
        <p:spPr>
          <a:xfrm>
            <a:off x="3339866" y="2624412"/>
            <a:ext cx="611867" cy="1572167"/>
          </a:xfrm>
          <a:custGeom>
            <a:avLst/>
            <a:gdLst/>
            <a:ahLst/>
            <a:cxnLst/>
            <a:rect l="l" t="t" r="r" b="b"/>
            <a:pathLst>
              <a:path w="18356" h="47165" extrusionOk="0">
                <a:moveTo>
                  <a:pt x="17846" y="0"/>
                </a:moveTo>
                <a:lnTo>
                  <a:pt x="0" y="0"/>
                </a:lnTo>
                <a:lnTo>
                  <a:pt x="0" y="47165"/>
                </a:lnTo>
                <a:lnTo>
                  <a:pt x="18356" y="47165"/>
                </a:lnTo>
              </a:path>
            </a:pathLst>
          </a:custGeom>
          <a:noFill/>
          <a:ln w="9525" cap="flat" cmpd="sng">
            <a:solidFill>
              <a:schemeClr val="dk1"/>
            </a:solidFill>
            <a:prstDash val="solid"/>
            <a:round/>
            <a:headEnd type="none" w="med" len="med"/>
            <a:tailEnd type="none" w="med" len="med"/>
          </a:ln>
        </p:spPr>
      </p:sp>
      <p:sp>
        <p:nvSpPr>
          <p:cNvPr id="114" name="Google Shape;114;p25"/>
          <p:cNvSpPr/>
          <p:nvPr/>
        </p:nvSpPr>
        <p:spPr>
          <a:xfrm flipH="1">
            <a:off x="8480515" y="2624413"/>
            <a:ext cx="611867" cy="1572167"/>
          </a:xfrm>
          <a:custGeom>
            <a:avLst/>
            <a:gdLst/>
            <a:ahLst/>
            <a:cxnLst/>
            <a:rect l="l" t="t" r="r" b="b"/>
            <a:pathLst>
              <a:path w="18356" h="47165" extrusionOk="0">
                <a:moveTo>
                  <a:pt x="17846" y="0"/>
                </a:moveTo>
                <a:lnTo>
                  <a:pt x="0" y="0"/>
                </a:lnTo>
                <a:lnTo>
                  <a:pt x="0" y="47165"/>
                </a:lnTo>
                <a:lnTo>
                  <a:pt x="18356" y="47165"/>
                </a:lnTo>
              </a:path>
            </a:pathLst>
          </a:custGeom>
          <a:noFill/>
          <a:ln w="9525" cap="flat" cmpd="sng">
            <a:solidFill>
              <a:schemeClr val="dk1"/>
            </a:solidFill>
            <a:prstDash val="solid"/>
            <a:round/>
            <a:headEnd type="none" w="med" len="med"/>
            <a:tailEnd type="none" w="med" len="med"/>
          </a:ln>
        </p:spPr>
      </p:sp>
      <p:sp>
        <p:nvSpPr>
          <p:cNvPr id="115" name="Google Shape;115;p25"/>
          <p:cNvSpPr/>
          <p:nvPr/>
        </p:nvSpPr>
        <p:spPr>
          <a:xfrm>
            <a:off x="12650167" y="5819767"/>
            <a:ext cx="420800" cy="420800"/>
          </a:xfrm>
          <a:prstGeom prst="ellipse">
            <a:avLst/>
          </a:prstGeom>
          <a:solidFill>
            <a:srgbClr val="000000"/>
          </a:solidFill>
          <a:ln>
            <a:noFill/>
          </a:ln>
        </p:spPr>
        <p:txBody>
          <a:bodyPr spcFirstLastPara="1" wrap="square" lIns="121900" tIns="121900" rIns="121900" bIns="121900" anchor="ctr" anchorCtr="0">
            <a:noAutofit/>
          </a:bodyPr>
          <a:lstStyle/>
          <a:p>
            <a:endParaRPr sz="2400"/>
          </a:p>
        </p:txBody>
      </p:sp>
      <p:sp>
        <p:nvSpPr>
          <p:cNvPr id="116" name="Google Shape;116;p25"/>
          <p:cNvSpPr/>
          <p:nvPr/>
        </p:nvSpPr>
        <p:spPr>
          <a:xfrm>
            <a:off x="12921367" y="5819767"/>
            <a:ext cx="420800" cy="420800"/>
          </a:xfrm>
          <a:prstGeom prst="ellipse">
            <a:avLst/>
          </a:prstGeom>
          <a:solidFill>
            <a:srgbClr val="252525"/>
          </a:solidFill>
          <a:ln>
            <a:noFill/>
          </a:ln>
        </p:spPr>
        <p:txBody>
          <a:bodyPr spcFirstLastPara="1" wrap="square" lIns="121900" tIns="121900" rIns="121900" bIns="121900" anchor="ctr" anchorCtr="0">
            <a:noAutofit/>
          </a:bodyPr>
          <a:lstStyle/>
          <a:p>
            <a:endParaRPr sz="240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9775452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advTm="23352">
        <p15:prstTrans prst="curtains"/>
      </p:transition>
    </mc:Choice>
    <mc:Fallback>
      <p:transition spd="slow" advTm="233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5" name="Rectangle 4"/>
          <p:cNvSpPr/>
          <p:nvPr/>
        </p:nvSpPr>
        <p:spPr>
          <a:xfrm>
            <a:off x="3345872" y="958702"/>
            <a:ext cx="6096000" cy="4154984"/>
          </a:xfrm>
          <a:prstGeom prst="rect">
            <a:avLst/>
          </a:prstGeom>
        </p:spPr>
        <p:txBody>
          <a:bodyPr>
            <a:spAutoFit/>
          </a:bodyPr>
          <a:lstStyle/>
          <a:p>
            <a:pPr algn="r" rtl="1"/>
            <a:endParaRPr lang="fa-IR" sz="2400" dirty="0">
              <a:cs typeface="B Nazanin" panose="00000400000000000000" pitchFamily="2" charset="-78"/>
            </a:endParaRPr>
          </a:p>
          <a:p>
            <a:pPr algn="r" rtl="1"/>
            <a:r>
              <a:rPr lang="fa-IR" sz="2400" dirty="0">
                <a:cs typeface="B Nazanin" panose="00000400000000000000" pitchFamily="2" charset="-78"/>
              </a:rPr>
              <a:t>ژان ژاک دومران اخترشناس فرانسوی در باغ خود چندین گیاه استوایی داشت که در طول روز گرایش سطح برگ هایشان به طرف خورشید بود ،  اما غروب ها برگ هایشان  جمع و صبح ها دوباره باز می شدند.  در سال ۱۷۲۹ آزمایش دقیقی انجام داد :  همه گیاهان را در قفسه تاریکی قرار داد که هیچ روزنه ای نداشت که از آن نور به داخل بتابد . تاریکی نتوانست گیاهان را گمراه کند. هر  روز آنها هنگام طلوع خورشید برگ هایشان را باز می کردند ، در طول روز در جهت خورشیدی نامرئی می چرخیدند و غروب ها دوباره جمع می شدند و بدین ترتیب از ساعت درونی گیاهان ، رفتار آنها را در طول روز تنظیم کرده بود.</a:t>
            </a:r>
          </a:p>
        </p:txBody>
      </p:sp>
      <p:sp>
        <p:nvSpPr>
          <p:cNvPr id="11" name="Title 1"/>
          <p:cNvSpPr>
            <a:spLocks noGrp="1"/>
          </p:cNvSpPr>
          <p:nvPr>
            <p:ph type="title"/>
          </p:nvPr>
        </p:nvSpPr>
        <p:spPr>
          <a:xfrm>
            <a:off x="3020290" y="249382"/>
            <a:ext cx="6747164" cy="859414"/>
          </a:xfrm>
        </p:spPr>
        <p:txBody>
          <a:bodyPr/>
          <a:lstStyle/>
          <a:p>
            <a:pPr algn="ctr" rtl="1"/>
            <a:r>
              <a:rPr lang="fa-IR" sz="4000" dirty="0" smtClean="0">
                <a:solidFill>
                  <a:srgbClr val="C00000"/>
                </a:solidFill>
                <a:cs typeface="B Nazanin" panose="00000400000000000000" pitchFamily="2" charset="-78"/>
              </a:rPr>
              <a:t>آزمایش مرتبط با ساعت بیولوژیک</a:t>
            </a:r>
            <a:endParaRPr lang="en-US" sz="4000" dirty="0">
              <a:solidFill>
                <a:srgbClr val="C00000"/>
              </a:solidFill>
              <a:cs typeface="B Nazanin" panose="00000400000000000000" pitchFamily="2" charset="-78"/>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0254" y="4682838"/>
            <a:ext cx="2757055" cy="2003340"/>
          </a:xfrm>
          <a:prstGeom prst="rect">
            <a:avLst/>
          </a:prstGeom>
          <a:ln>
            <a:noFill/>
          </a:ln>
          <a:effectLst>
            <a:softEdge rad="112500"/>
          </a:effectLst>
        </p:spPr>
      </p:pic>
      <p:pic>
        <p:nvPicPr>
          <p:cNvPr id="4098" name="Picture 2" descr="https://lh3.googleusercontent.com/EnzJNI9kE2iqfFxjQkIwAvcInNIxuspgGqKCTT6shziH4RF9YaBtDCae9mqmXoi2RCNpGENToWnllhDCKDueKqo4mkvbL5EibZ11yT_cBj57B1ttgJmrPF_X7RTVqxHGkaJNxv0om6LLB1_3s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8325" y="2341418"/>
            <a:ext cx="2733675" cy="302895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25267488"/>
      </p:ext>
    </p:extLst>
  </p:cSld>
  <p:clrMapOvr>
    <a:masterClrMapping/>
  </p:clrMapOvr>
  <mc:AlternateContent xmlns:mc="http://schemas.openxmlformats.org/markup-compatibility/2006" xmlns:p14="http://schemas.microsoft.com/office/powerpoint/2010/main">
    <mc:Choice Requires="p14">
      <p:transition spd="slow" p14:dur="1250" advTm="45889">
        <p14:flip dir="r"/>
      </p:transition>
    </mc:Choice>
    <mc:Fallback xmlns="">
      <p:transition spd="slow" advTm="458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2" name="Title 1"/>
          <p:cNvSpPr>
            <a:spLocks noGrp="1"/>
          </p:cNvSpPr>
          <p:nvPr>
            <p:ph type="ctrTitle"/>
          </p:nvPr>
        </p:nvSpPr>
        <p:spPr>
          <a:xfrm>
            <a:off x="2909633" y="314136"/>
            <a:ext cx="6372800" cy="854800"/>
          </a:xfrm>
        </p:spPr>
        <p:txBody>
          <a:bodyPr/>
          <a:lstStyle/>
          <a:p>
            <a:pPr rtl="1"/>
            <a:r>
              <a:rPr lang="fa-IR" sz="4000" dirty="0" smtClean="0">
                <a:solidFill>
                  <a:srgbClr val="C00000"/>
                </a:solidFill>
                <a:cs typeface="B Nazanin" panose="00000400000000000000" pitchFamily="2" charset="-78"/>
              </a:rPr>
              <a:t>گل آفتابگردان</a:t>
            </a:r>
            <a:endParaRPr lang="en-US" sz="4000" dirty="0">
              <a:solidFill>
                <a:srgbClr val="C00000"/>
              </a:solidFill>
              <a:cs typeface="B Nazanin" panose="00000400000000000000" pitchFamily="2" charset="-78"/>
            </a:endParaRPr>
          </a:p>
        </p:txBody>
      </p:sp>
      <p:pic>
        <p:nvPicPr>
          <p:cNvPr id="5122" name="Picture 2" descr="https://lh3.googleusercontent.com/2VttlVbP56bAoLWQ9y_NGMp3Yfc3C9JkmAmP_y3H5F6LBKsYhVFG9D3RO9kaBtggdkSCSHpsjsrvRL3PBKthW3-srTCOEjqrPM7mrYfmC24NWomdKTuE_SALngVVr59fVBs_nkRZg4MIPPzjb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1490" y="1704109"/>
            <a:ext cx="5569528" cy="43641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007927" y="2482425"/>
            <a:ext cx="3754526" cy="1938992"/>
          </a:xfrm>
          <a:prstGeom prst="rect">
            <a:avLst/>
          </a:prstGeom>
        </p:spPr>
        <p:txBody>
          <a:bodyPr wrap="square">
            <a:spAutoFit/>
          </a:bodyPr>
          <a:lstStyle/>
          <a:p>
            <a:pPr algn="r" rtl="1"/>
            <a:r>
              <a:rPr lang="fa-IR" sz="2400" dirty="0">
                <a:cs typeface="B Nazanin" panose="00000400000000000000" pitchFamily="2" charset="-78"/>
              </a:rPr>
              <a:t>گل آفتابگردان که با ساعت درونی که دارد،صبح ها هنگام طلوع خورشید،باز می شوند و به سمت </a:t>
            </a:r>
            <a:r>
              <a:rPr lang="fa-IR" sz="2400" dirty="0" smtClean="0">
                <a:cs typeface="B Nazanin" panose="00000400000000000000" pitchFamily="2" charset="-78"/>
              </a:rPr>
              <a:t>آن </a:t>
            </a:r>
            <a:r>
              <a:rPr lang="fa-IR" sz="2400" dirty="0">
                <a:cs typeface="B Nazanin" panose="00000400000000000000" pitchFamily="2" charset="-78"/>
              </a:rPr>
              <a:t>حرکت می کنند و شب ها (هنگام غروب خورشید) بسته می شوند.</a:t>
            </a:r>
            <a:endParaRPr lang="en-US" sz="2400" dirty="0">
              <a:cs typeface="B Nazanin" panose="00000400000000000000" pitchFamily="2" charset="-78"/>
            </a:endParaRPr>
          </a:p>
        </p:txBody>
      </p:sp>
      <p:sp>
        <p:nvSpPr>
          <p:cNvPr id="6" name="Left Arrow 5"/>
          <p:cNvSpPr/>
          <p:nvPr/>
        </p:nvSpPr>
        <p:spPr>
          <a:xfrm>
            <a:off x="7578436" y="4308764"/>
            <a:ext cx="2064327" cy="928255"/>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1" spc="50">
              <a:ln w="0"/>
              <a:solidFill>
                <a:schemeClr val="bg2"/>
              </a:solidFill>
              <a:effectLst>
                <a:innerShdw blurRad="63500" dist="50800" dir="13500000">
                  <a:srgbClr val="000000">
                    <a:alpha val="50000"/>
                  </a:srgbClr>
                </a:innerShdw>
              </a:effectLs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7833488"/>
      </p:ext>
    </p:extLst>
  </p:cSld>
  <p:clrMapOvr>
    <a:masterClrMapping/>
  </p:clrMapOvr>
  <p:transition spd="slow" advTm="12373">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5044506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11469">
        <p15:prstTrans prst="airplane"/>
      </p:transition>
    </mc:Choice>
    <mc:Fallback>
      <p:transition spd="slow" advTm="114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8"/>
          <p:cNvSpPr txBox="1">
            <a:spLocks noGrp="1"/>
          </p:cNvSpPr>
          <p:nvPr>
            <p:ph type="ctrTitle"/>
          </p:nvPr>
        </p:nvSpPr>
        <p:spPr>
          <a:xfrm>
            <a:off x="443248" y="2043668"/>
            <a:ext cx="4322715" cy="1199230"/>
          </a:xfrm>
          <a:prstGeom prst="rect">
            <a:avLst/>
          </a:prstGeom>
        </p:spPr>
        <p:txBody>
          <a:bodyPr spcFirstLastPara="1" vert="horz" wrap="square" lIns="121900" tIns="121900" rIns="121900" bIns="121900" rtlCol="0" anchor="b" anchorCtr="0">
            <a:noAutofit/>
          </a:bodyPr>
          <a:lstStyle/>
          <a:p>
            <a:pPr algn="r" rtl="1"/>
            <a:r>
              <a:rPr lang="fa-IR" sz="3733" dirty="0"/>
              <a:t>ساعت زیستی بدن چیست ؟</a:t>
            </a:r>
            <a:endParaRPr sz="3733" dirty="0"/>
          </a:p>
        </p:txBody>
      </p:sp>
      <p:sp>
        <p:nvSpPr>
          <p:cNvPr id="150" name="Google Shape;150;p28"/>
          <p:cNvSpPr txBox="1">
            <a:spLocks noGrp="1"/>
          </p:cNvSpPr>
          <p:nvPr>
            <p:ph type="subTitle" idx="1"/>
          </p:nvPr>
        </p:nvSpPr>
        <p:spPr>
          <a:xfrm>
            <a:off x="2320512" y="3000600"/>
            <a:ext cx="5633200" cy="3233945"/>
          </a:xfrm>
          <a:prstGeom prst="rect">
            <a:avLst/>
          </a:prstGeom>
        </p:spPr>
        <p:txBody>
          <a:bodyPr spcFirstLastPara="1" vert="horz" wrap="square" lIns="121900" tIns="121900" rIns="121900" bIns="121900" rtlCol="0" anchor="t" anchorCtr="0">
            <a:noAutofit/>
          </a:bodyPr>
          <a:lstStyle/>
          <a:p>
            <a:pPr marL="0" indent="0" algn="r" rtl="1"/>
            <a:r>
              <a:rPr lang="fa-IR" dirty="0"/>
              <a:t>ساعت زیستی ، ساعت زیست‌شناختی ، ساعت بدن یا ساعت بیولوژیکی یک چرخه ی تقریباً ۲۴ ساعته در فرایندهای زیست‌شیمیایی، فیزیولوژیکی، یا رفتاری موجودات زنده، شامل گیاهان، جانوران، قارچ‌ها و سیانوباکتری‌ها است. اختلال در ساعت زیست‌شناختی انسان می‌تواند زمینه‌ساز بیماری‌های بسیاری شود. </a:t>
            </a:r>
            <a:endParaRPr dirty="0"/>
          </a:p>
        </p:txBody>
      </p:sp>
      <p:sp>
        <p:nvSpPr>
          <p:cNvPr id="151" name="Google Shape;151;p28"/>
          <p:cNvSpPr/>
          <p:nvPr/>
        </p:nvSpPr>
        <p:spPr>
          <a:xfrm flipH="1">
            <a:off x="2320512" y="1384901"/>
            <a:ext cx="6312488" cy="901065"/>
          </a:xfrm>
          <a:custGeom>
            <a:avLst/>
            <a:gdLst/>
            <a:ahLst/>
            <a:cxnLst/>
            <a:rect l="l" t="t" r="r" b="b"/>
            <a:pathLst>
              <a:path w="69600" h="44105" extrusionOk="0">
                <a:moveTo>
                  <a:pt x="0" y="0"/>
                </a:moveTo>
                <a:lnTo>
                  <a:pt x="69600" y="0"/>
                </a:lnTo>
                <a:lnTo>
                  <a:pt x="69600" y="44105"/>
                </a:lnTo>
              </a:path>
            </a:pathLst>
          </a:custGeom>
          <a:noFill/>
          <a:ln w="9525" cap="flat" cmpd="sng">
            <a:solidFill>
              <a:schemeClr val="dk1"/>
            </a:solidFill>
            <a:prstDash val="solid"/>
            <a:round/>
            <a:headEnd type="none" w="med" len="med"/>
            <a:tailEnd type="none" w="med" len="med"/>
          </a:ln>
        </p:spPr>
      </p:sp>
      <p:sp>
        <p:nvSpPr>
          <p:cNvPr id="152" name="Google Shape;152;p28"/>
          <p:cNvSpPr/>
          <p:nvPr/>
        </p:nvSpPr>
        <p:spPr>
          <a:xfrm rot="10800000">
            <a:off x="2189018" y="5647600"/>
            <a:ext cx="6999854" cy="901065"/>
          </a:xfrm>
          <a:custGeom>
            <a:avLst/>
            <a:gdLst/>
            <a:ahLst/>
            <a:cxnLst/>
            <a:rect l="l" t="t" r="r" b="b"/>
            <a:pathLst>
              <a:path w="69600" h="44105" extrusionOk="0">
                <a:moveTo>
                  <a:pt x="0" y="0"/>
                </a:moveTo>
                <a:lnTo>
                  <a:pt x="69600" y="0"/>
                </a:lnTo>
                <a:lnTo>
                  <a:pt x="69600" y="44105"/>
                </a:lnTo>
              </a:path>
            </a:pathLst>
          </a:custGeom>
          <a:noFill/>
          <a:ln w="9525" cap="flat" cmpd="sng">
            <a:solidFill>
              <a:schemeClr val="dk1"/>
            </a:solidFill>
            <a:prstDash val="solid"/>
            <a:round/>
            <a:headEnd type="none" w="med" len="med"/>
            <a:tailEnd type="none" w="med" len="med"/>
          </a:ln>
        </p:spPr>
      </p:sp>
      <p:cxnSp>
        <p:nvCxnSpPr>
          <p:cNvPr id="153" name="Google Shape;153;p28"/>
          <p:cNvCxnSpPr/>
          <p:nvPr/>
        </p:nvCxnSpPr>
        <p:spPr>
          <a:xfrm>
            <a:off x="9195000" y="3657601"/>
            <a:ext cx="0" cy="1990000"/>
          </a:xfrm>
          <a:prstGeom prst="straightConnector1">
            <a:avLst/>
          </a:prstGeom>
          <a:noFill/>
          <a:ln w="9525" cap="flat" cmpd="sng">
            <a:solidFill>
              <a:schemeClr val="dk2"/>
            </a:solidFill>
            <a:prstDash val="solid"/>
            <a:round/>
            <a:headEnd type="none" w="med" len="med"/>
            <a:tailEnd type="none" w="med" len="med"/>
          </a:ln>
        </p:spPr>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74896985"/>
      </p:ext>
    </p:extLst>
  </p:cSld>
  <p:clrMapOvr>
    <a:masterClrMapping/>
  </p:clrMapOvr>
  <mc:AlternateContent xmlns:mc="http://schemas.openxmlformats.org/markup-compatibility/2006" xmlns:p14="http://schemas.microsoft.com/office/powerpoint/2010/main">
    <mc:Choice Requires="p14">
      <p:transition spd="slow" p14:dur="800" advTm="26037">
        <p:circle/>
      </p:transition>
    </mc:Choice>
    <mc:Fallback xmlns="">
      <p:transition spd="slow" advTm="2603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4" name="Rectangle 13"/>
          <p:cNvSpPr/>
          <p:nvPr/>
        </p:nvSpPr>
        <p:spPr>
          <a:xfrm>
            <a:off x="3269673" y="1194091"/>
            <a:ext cx="6096000" cy="5016758"/>
          </a:xfrm>
          <a:prstGeom prst="rect">
            <a:avLst/>
          </a:prstGeom>
        </p:spPr>
        <p:txBody>
          <a:bodyPr>
            <a:spAutoFit/>
          </a:bodyPr>
          <a:lstStyle/>
          <a:p>
            <a:pPr algn="r" rtl="1"/>
            <a:r>
              <a:rPr lang="fa-IR" sz="3200" dirty="0" smtClean="0">
                <a:cs typeface="B Nazanin" panose="00000400000000000000" pitchFamily="2" charset="-78"/>
              </a:rPr>
              <a:t>تنوع دوره‌های فعالیت‌های زیستی در موجودات زنده برای فرایندهای بسیار ضروری انجام می‌گیرد. فرایندهایی که در جانوران شامل خوردن، خوابیدن، جفتگیری کردن، مهاجرت، خواب زمستانی و تقسیم یا باززایی سلول‌ها است و در گیاهان شامل جنبش‌های جوانه‌ زنی واکنش‌های فوتوسنتزی است.</a:t>
            </a:r>
          </a:p>
          <a:p>
            <a:pPr algn="r" rtl="1"/>
            <a:r>
              <a:rPr lang="fa-IR" sz="3200" dirty="0" smtClean="0">
                <a:cs typeface="B Nazanin" panose="00000400000000000000" pitchFamily="2" charset="-78"/>
              </a:rPr>
              <a:t>در میان دوره‌های گوناگون مهم‌ترین دوره، دوره‌های شبانه‌روزی است که با نام ریتم شبانه‌روزی هم معروف است. </a:t>
            </a:r>
            <a:endParaRPr lang="fa-IR" sz="3200" dirty="0">
              <a:cs typeface="B Nazanin" panose="00000400000000000000" pitchFamily="2" charset="-78"/>
            </a:endParaRPr>
          </a:p>
        </p:txBody>
      </p:sp>
      <p:pic>
        <p:nvPicPr>
          <p:cNvPr id="2050" name="Picture 2" descr="https://lh6.googleusercontent.com/QijfQbhkv4-NXIPCLNrYowSvCCSXERTwv813UcTTOBUmKvHTp-Wb7PQw32P1kcTPW4aVJsB71jntVEYp_bB6oSpDBrJZ-kJCkWz7ympzZGz-_lfY0jREabIsbsvnBI7xfl8YsFKmccXYbd1fC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717" y="1130719"/>
            <a:ext cx="2781300" cy="25717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24766816"/>
      </p:ext>
    </p:extLst>
  </p:cSld>
  <p:clrMapOvr>
    <a:masterClrMapping/>
  </p:clrMapOvr>
  <p:transition spd="slow" advTm="3173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1" name="Rectangle 10"/>
          <p:cNvSpPr/>
          <p:nvPr/>
        </p:nvSpPr>
        <p:spPr>
          <a:xfrm>
            <a:off x="3089564" y="833690"/>
            <a:ext cx="6096000" cy="1446550"/>
          </a:xfrm>
          <a:prstGeom prst="rect">
            <a:avLst/>
          </a:prstGeom>
        </p:spPr>
        <p:txBody>
          <a:bodyPr>
            <a:spAutoFit/>
          </a:bodyPr>
          <a:lstStyle/>
          <a:p>
            <a:pPr algn="ctr" rtl="1"/>
            <a:endParaRPr lang="fa-IR" sz="4400" dirty="0" smtClean="0">
              <a:solidFill>
                <a:srgbClr val="C00000"/>
              </a:solidFill>
              <a:cs typeface="B Nazanin" panose="00000400000000000000" pitchFamily="2" charset="-78"/>
            </a:endParaRPr>
          </a:p>
          <a:p>
            <a:pPr algn="ctr" rtl="1"/>
            <a:r>
              <a:rPr lang="fa-IR" sz="4400" dirty="0" smtClean="0">
                <a:solidFill>
                  <a:srgbClr val="C00000"/>
                </a:solidFill>
                <a:cs typeface="B Nazanin" panose="00000400000000000000" pitchFamily="2" charset="-78"/>
              </a:rPr>
              <a:t>آیا فقط انسان ساعت زیستی دارد ؟</a:t>
            </a:r>
            <a:endParaRPr lang="fa-IR" sz="4400" dirty="0">
              <a:solidFill>
                <a:srgbClr val="C00000"/>
              </a:solidFill>
              <a:cs typeface="B Nazanin" panose="00000400000000000000" pitchFamily="2" charset="-78"/>
            </a:endParaRPr>
          </a:p>
        </p:txBody>
      </p:sp>
      <p:sp>
        <p:nvSpPr>
          <p:cNvPr id="12" name="Rectangle 11"/>
          <p:cNvSpPr/>
          <p:nvPr/>
        </p:nvSpPr>
        <p:spPr>
          <a:xfrm>
            <a:off x="2923309" y="2066881"/>
            <a:ext cx="6096000" cy="2862322"/>
          </a:xfrm>
          <a:prstGeom prst="rect">
            <a:avLst/>
          </a:prstGeom>
        </p:spPr>
        <p:txBody>
          <a:bodyPr>
            <a:spAutoFit/>
          </a:bodyPr>
          <a:lstStyle/>
          <a:p>
            <a:pPr algn="r" rtl="1"/>
            <a:endParaRPr lang="fa-IR" sz="3600" dirty="0" smtClean="0">
              <a:cs typeface="B Nazanin" panose="00000400000000000000" pitchFamily="2" charset="-78"/>
            </a:endParaRPr>
          </a:p>
          <a:p>
            <a:pPr algn="r" rtl="1"/>
            <a:r>
              <a:rPr lang="fa-IR" sz="3600" dirty="0" smtClean="0">
                <a:cs typeface="B Nazanin" panose="00000400000000000000" pitchFamily="2" charset="-78"/>
              </a:rPr>
              <a:t> خیر. هر گونه موجود زنده‌ای که انرژی خود را از نور خورشید بگیرد، نوعی چرخه زیستی دارد، تا بهترین و بیشترین بهره را از روشنایی و تاریکی ببرد.</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44565048"/>
      </p:ext>
    </p:extLst>
  </p:cSld>
  <p:clrMapOvr>
    <a:masterClrMapping/>
  </p:clrMapOvr>
  <mc:AlternateContent xmlns:mc="http://schemas.openxmlformats.org/markup-compatibility/2006" xmlns:p14="http://schemas.microsoft.com/office/powerpoint/2010/main">
    <mc:Choice Requires="p14">
      <p:transition spd="slow" p14:dur="1600" advTm="19824">
        <p14:prism isInverted="1"/>
      </p:transition>
    </mc:Choice>
    <mc:Fallback xmlns="">
      <p:transition spd="slow" advTm="198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2" name="Title 1"/>
          <p:cNvSpPr>
            <a:spLocks noGrp="1"/>
          </p:cNvSpPr>
          <p:nvPr>
            <p:ph type="ctrTitle"/>
          </p:nvPr>
        </p:nvSpPr>
        <p:spPr>
          <a:xfrm>
            <a:off x="2909633" y="314137"/>
            <a:ext cx="6372800" cy="854800"/>
          </a:xfrm>
        </p:spPr>
        <p:txBody>
          <a:bodyPr/>
          <a:lstStyle/>
          <a:p>
            <a:pPr rtl="1"/>
            <a:r>
              <a:rPr lang="fa-IR" sz="4400" dirty="0" smtClean="0">
                <a:solidFill>
                  <a:srgbClr val="C00000"/>
                </a:solidFill>
                <a:cs typeface="B Nazanin" panose="00000400000000000000" pitchFamily="2" charset="-78"/>
              </a:rPr>
              <a:t>درخت میموزا</a:t>
            </a:r>
            <a:endParaRPr lang="en-US" sz="4400" dirty="0">
              <a:solidFill>
                <a:srgbClr val="C00000"/>
              </a:solidFill>
              <a:cs typeface="B Nazanin" panose="00000400000000000000" pitchFamily="2" charset="-78"/>
            </a:endParaRPr>
          </a:p>
        </p:txBody>
      </p:sp>
      <p:sp>
        <p:nvSpPr>
          <p:cNvPr id="4" name="Rectangle 3"/>
          <p:cNvSpPr/>
          <p:nvPr/>
        </p:nvSpPr>
        <p:spPr>
          <a:xfrm>
            <a:off x="5666509" y="2468526"/>
            <a:ext cx="4641273" cy="1569660"/>
          </a:xfrm>
          <a:prstGeom prst="rect">
            <a:avLst/>
          </a:prstGeom>
        </p:spPr>
        <p:txBody>
          <a:bodyPr wrap="square">
            <a:spAutoFit/>
          </a:bodyPr>
          <a:lstStyle/>
          <a:p>
            <a:pPr algn="r" rtl="1"/>
            <a:r>
              <a:rPr lang="fa-IR" sz="2400" dirty="0" smtClean="0">
                <a:cs typeface="B Nazanin" panose="00000400000000000000" pitchFamily="2" charset="-78"/>
              </a:rPr>
              <a:t>تحقیقات نشان می‌دهد که برگ‌های درخت میموزا یا گیاه حساس حتی در تاریکی هم باز و بسته می‌شوند و از چرخه ی زیستی خودشان تبعیت می‌کنند.</a:t>
            </a:r>
            <a:endParaRPr lang="en-US" sz="2400" dirty="0">
              <a:cs typeface="B Nazanin" panose="00000400000000000000" pitchFamily="2" charset="-78"/>
            </a:endParaRPr>
          </a:p>
        </p:txBody>
      </p:sp>
      <p:pic>
        <p:nvPicPr>
          <p:cNvPr id="3074" name="Picture 2" descr="https://lh3.googleusercontent.com/DJ5HnJBE_HzFZiQxAExrPXV81OCOkgN7A_p_GGdRyef1oiyldNObpr4Uj_uIbZ-F5q9R69Ml_2t5QGurLCVNOkYkMJN5UbgrZrERdpa7Y6iyFtE-YWDciHu0PZOshvHDXBprBYxg3VsQAcZjr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217" y="1620983"/>
            <a:ext cx="4544291" cy="486294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5" name="Left Arrow 4"/>
          <p:cNvSpPr/>
          <p:nvPr/>
        </p:nvSpPr>
        <p:spPr>
          <a:xfrm>
            <a:off x="7446817" y="3781877"/>
            <a:ext cx="1080655" cy="51261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41277021"/>
      </p:ext>
    </p:extLst>
  </p:cSld>
  <p:clrMapOvr>
    <a:masterClrMapping/>
  </p:clrMapOvr>
  <mc:AlternateContent xmlns:mc="http://schemas.openxmlformats.org/markup-compatibility/2006" xmlns:p14="http://schemas.microsoft.com/office/powerpoint/2010/main">
    <mc:Choice Requires="p14">
      <p:transition spd="slow" p14:dur="1200" advTm="12167">
        <p14:prism/>
      </p:transition>
    </mc:Choice>
    <mc:Fallback xmlns="">
      <p:transition spd="slow" advTm="121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2" name="Title 1"/>
          <p:cNvSpPr>
            <a:spLocks noGrp="1"/>
          </p:cNvSpPr>
          <p:nvPr>
            <p:ph type="ctrTitle"/>
          </p:nvPr>
        </p:nvSpPr>
        <p:spPr/>
        <p:txBody>
          <a:bodyPr/>
          <a:lstStyle/>
          <a:p>
            <a:pPr rtl="1"/>
            <a:r>
              <a:rPr lang="fa-IR" dirty="0">
                <a:solidFill>
                  <a:srgbClr val="C00000"/>
                </a:solidFill>
                <a:cs typeface="B Nazanin" panose="00000400000000000000" pitchFamily="2" charset="-78"/>
              </a:rPr>
              <a:t>ساعت </a:t>
            </a:r>
            <a:r>
              <a:rPr lang="fa-IR" dirty="0" smtClean="0">
                <a:solidFill>
                  <a:srgbClr val="C00000"/>
                </a:solidFill>
                <a:cs typeface="B Nazanin" panose="00000400000000000000" pitchFamily="2" charset="-78"/>
              </a:rPr>
              <a:t>درونی </a:t>
            </a:r>
            <a:r>
              <a:rPr lang="fa-IR" dirty="0">
                <a:solidFill>
                  <a:srgbClr val="C00000"/>
                </a:solidFill>
                <a:cs typeface="B Nazanin" panose="00000400000000000000" pitchFamily="2" charset="-78"/>
              </a:rPr>
              <a:t>بدن </a:t>
            </a:r>
            <a:r>
              <a:rPr lang="fa-IR" dirty="0" smtClean="0">
                <a:solidFill>
                  <a:srgbClr val="C00000"/>
                </a:solidFill>
                <a:cs typeface="B Nazanin" panose="00000400000000000000" pitchFamily="2" charset="-78"/>
              </a:rPr>
              <a:t>کجای </a:t>
            </a:r>
            <a:r>
              <a:rPr lang="fa-IR" dirty="0">
                <a:solidFill>
                  <a:srgbClr val="C00000"/>
                </a:solidFill>
                <a:cs typeface="B Nazanin" panose="00000400000000000000" pitchFamily="2" charset="-78"/>
              </a:rPr>
              <a:t>بدن انسان قرار </a:t>
            </a:r>
            <a:r>
              <a:rPr lang="fa-IR" dirty="0" smtClean="0">
                <a:solidFill>
                  <a:srgbClr val="C00000"/>
                </a:solidFill>
                <a:cs typeface="B Nazanin" panose="00000400000000000000" pitchFamily="2" charset="-78"/>
              </a:rPr>
              <a:t>دارد؟</a:t>
            </a:r>
            <a:endParaRPr lang="en-US" dirty="0">
              <a:solidFill>
                <a:srgbClr val="C00000"/>
              </a:solidFill>
              <a:cs typeface="B Nazanin" panose="00000400000000000000" pitchFamily="2" charset="-78"/>
            </a:endParaRPr>
          </a:p>
        </p:txBody>
      </p:sp>
      <p:sp>
        <p:nvSpPr>
          <p:cNvPr id="3" name="Rectangle 2"/>
          <p:cNvSpPr/>
          <p:nvPr/>
        </p:nvSpPr>
        <p:spPr>
          <a:xfrm>
            <a:off x="2909633" y="1540639"/>
            <a:ext cx="6096000" cy="2554545"/>
          </a:xfrm>
          <a:prstGeom prst="rect">
            <a:avLst/>
          </a:prstGeom>
        </p:spPr>
        <p:txBody>
          <a:bodyPr>
            <a:spAutoFit/>
          </a:bodyPr>
          <a:lstStyle/>
          <a:p>
            <a:pPr algn="r" rtl="1"/>
            <a:r>
              <a:rPr lang="fa-IR" sz="3200" dirty="0" smtClean="0">
                <a:cs typeface="B Nazanin" panose="00000400000000000000" pitchFamily="2" charset="-78"/>
              </a:rPr>
              <a:t>در تنظیم ساعت بیولوژیک بدن 3 عضو با یکدیگر همکاری میکنند : </a:t>
            </a:r>
          </a:p>
          <a:p>
            <a:pPr algn="r" rtl="1"/>
            <a:r>
              <a:rPr lang="fa-IR" sz="3200" dirty="0" smtClean="0">
                <a:cs typeface="B Nazanin" panose="00000400000000000000" pitchFamily="2" charset="-78"/>
              </a:rPr>
              <a:t>1.گیرنده های نور واقع در چشم ها    </a:t>
            </a:r>
          </a:p>
          <a:p>
            <a:pPr algn="r" rtl="1"/>
            <a:r>
              <a:rPr lang="fa-IR" sz="3200" dirty="0" smtClean="0">
                <a:cs typeface="B Nazanin" panose="00000400000000000000" pitchFamily="2" charset="-78"/>
              </a:rPr>
              <a:t>2.</a:t>
            </a:r>
            <a:r>
              <a:rPr lang="en-US" sz="3200" dirty="0" smtClean="0">
                <a:cs typeface="B Nazanin" panose="00000400000000000000" pitchFamily="2" charset="-78"/>
              </a:rPr>
              <a:t>SCN </a:t>
            </a:r>
            <a:r>
              <a:rPr lang="fa-IR" sz="3200" dirty="0" smtClean="0">
                <a:cs typeface="B Nazanin" panose="00000400000000000000" pitchFamily="2" charset="-78"/>
              </a:rPr>
              <a:t>بخشی هیپوتالاموس </a:t>
            </a:r>
          </a:p>
          <a:p>
            <a:pPr algn="r" rtl="1"/>
            <a:r>
              <a:rPr lang="fa-IR" sz="3200" dirty="0" smtClean="0">
                <a:cs typeface="B Nazanin" panose="00000400000000000000" pitchFamily="2" charset="-78"/>
              </a:rPr>
              <a:t>3.غده صنوبری</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92830806"/>
      </p:ext>
    </p:extLst>
  </p:cSld>
  <p:clrMapOvr>
    <a:masterClrMapping/>
  </p:clrMapOvr>
  <p:transition spd="slow" advTm="2523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2" name="Title 1"/>
          <p:cNvSpPr>
            <a:spLocks noGrp="1"/>
          </p:cNvSpPr>
          <p:nvPr>
            <p:ph type="ctrTitle"/>
          </p:nvPr>
        </p:nvSpPr>
        <p:spPr/>
        <p:txBody>
          <a:bodyPr/>
          <a:lstStyle/>
          <a:p>
            <a:r>
              <a:rPr lang="fa-IR" sz="4000" dirty="0" smtClean="0">
                <a:solidFill>
                  <a:srgbClr val="C00000"/>
                </a:solidFill>
                <a:cs typeface="B Nazanin" panose="00000400000000000000" pitchFamily="2" charset="-78"/>
              </a:rPr>
              <a:t>ساعت درونی بدن چگونه کار می کند؟</a:t>
            </a:r>
            <a:endParaRPr lang="en-US" sz="4000" dirty="0">
              <a:solidFill>
                <a:srgbClr val="C00000"/>
              </a:solidFill>
              <a:cs typeface="B Nazanin" panose="00000400000000000000" pitchFamily="2" charset="-78"/>
            </a:endParaRPr>
          </a:p>
        </p:txBody>
      </p:sp>
      <p:sp>
        <p:nvSpPr>
          <p:cNvPr id="3" name="Rectangle 2"/>
          <p:cNvSpPr/>
          <p:nvPr/>
        </p:nvSpPr>
        <p:spPr>
          <a:xfrm>
            <a:off x="2798619" y="1637437"/>
            <a:ext cx="6096000" cy="3539430"/>
          </a:xfrm>
          <a:prstGeom prst="rect">
            <a:avLst/>
          </a:prstGeom>
        </p:spPr>
        <p:txBody>
          <a:bodyPr>
            <a:spAutoFit/>
          </a:bodyPr>
          <a:lstStyle/>
          <a:p>
            <a:pPr algn="r" rtl="1"/>
            <a:r>
              <a:rPr lang="fa-IR" sz="2800" dirty="0">
                <a:cs typeface="B Nazanin" panose="00000400000000000000" pitchFamily="2" charset="-78"/>
              </a:rPr>
              <a:t>هنگامی که نور (بطور طبیعی نور خورشید) به چشمها میرسد گیرنده های نور آن را به هیپوتالاموس مغز مخابره میکنند سپس هیپوتالومس به غده صنوبری که چشم سوم نیز نامیده می شود، فرمان میدهد که ملاتونین ترشح کند. در واقع تولید ملاتونین نسبت به دو عامل نور و حرارت حساس میباشد. هنگامی که نور و حرارت کاهش می یابد ما احساس خواب آلودگی خواهیم کرد چرا که تولید ملاتونین افزایش می یابد. </a:t>
            </a:r>
            <a:endParaRPr lang="en-US" sz="2800"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51049646"/>
      </p:ext>
    </p:extLst>
  </p:cSld>
  <p:clrMapOvr>
    <a:masterClrMapping/>
  </p:clrMapOvr>
  <mc:AlternateContent xmlns:mc="http://schemas.openxmlformats.org/markup-compatibility/2006" xmlns:p14="http://schemas.microsoft.com/office/powerpoint/2010/main">
    <mc:Choice Requires="p14">
      <p:transition spd="slow" p14:dur="1400" advTm="33629">
        <p14:ripple/>
      </p:transition>
    </mc:Choice>
    <mc:Fallback xmlns="">
      <p:transition spd="slow" advTm="336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4" name="Rectangle 3"/>
          <p:cNvSpPr/>
          <p:nvPr/>
        </p:nvSpPr>
        <p:spPr>
          <a:xfrm>
            <a:off x="3048000" y="1997839"/>
            <a:ext cx="6096000" cy="461665"/>
          </a:xfrm>
          <a:prstGeom prst="rect">
            <a:avLst/>
          </a:prstGeom>
        </p:spPr>
        <p:txBody>
          <a:bodyPr>
            <a:spAutoFit/>
          </a:bodyPr>
          <a:lstStyle/>
          <a:p>
            <a:pPr algn="r" rtl="1"/>
            <a:endParaRPr lang="en-US" sz="2400" dirty="0">
              <a:cs typeface="B Nazanin" panose="00000400000000000000" pitchFamily="2" charset="-78"/>
            </a:endParaRPr>
          </a:p>
        </p:txBody>
      </p:sp>
      <p:sp>
        <p:nvSpPr>
          <p:cNvPr id="5" name="Rectangle 4"/>
          <p:cNvSpPr/>
          <p:nvPr/>
        </p:nvSpPr>
        <p:spPr>
          <a:xfrm>
            <a:off x="3352799" y="570407"/>
            <a:ext cx="5929746" cy="584775"/>
          </a:xfrm>
          <a:prstGeom prst="rect">
            <a:avLst/>
          </a:prstGeom>
        </p:spPr>
        <p:txBody>
          <a:bodyPr wrap="square">
            <a:spAutoFit/>
          </a:bodyPr>
          <a:lstStyle/>
          <a:p>
            <a:pPr algn="r" rtl="1"/>
            <a:r>
              <a:rPr lang="fa-IR" sz="3200" dirty="0" smtClean="0">
                <a:solidFill>
                  <a:srgbClr val="C00000"/>
                </a:solidFill>
                <a:cs typeface="B Nazanin" panose="00000400000000000000" pitchFamily="2" charset="-78"/>
              </a:rPr>
              <a:t>ساعت دورنی بدن کجای بدن انسان قرار دارد؟</a:t>
            </a:r>
            <a:endParaRPr lang="en-US" sz="3200" dirty="0">
              <a:solidFill>
                <a:srgbClr val="C00000"/>
              </a:solidFill>
              <a:cs typeface="B Nazanin" panose="00000400000000000000" pitchFamily="2" charset="-78"/>
            </a:endParaRPr>
          </a:p>
        </p:txBody>
      </p:sp>
      <p:sp>
        <p:nvSpPr>
          <p:cNvPr id="6" name="Rectangle 5"/>
          <p:cNvSpPr/>
          <p:nvPr/>
        </p:nvSpPr>
        <p:spPr>
          <a:xfrm>
            <a:off x="3269672" y="1346630"/>
            <a:ext cx="6096000" cy="1569660"/>
          </a:xfrm>
          <a:prstGeom prst="rect">
            <a:avLst/>
          </a:prstGeom>
        </p:spPr>
        <p:txBody>
          <a:bodyPr>
            <a:spAutoFit/>
          </a:bodyPr>
          <a:lstStyle/>
          <a:p>
            <a:pPr algn="r" rtl="1"/>
            <a:r>
              <a:rPr lang="fa-IR" sz="2400" dirty="0" smtClean="0">
                <a:cs typeface="B Nazanin" panose="00000400000000000000" pitchFamily="2" charset="-78"/>
              </a:rPr>
              <a:t>ملاتونین در غیاب نور و در شب تولید میگردد بطوری که میزان ملاتونین در شب 10 برابر میزان آن در روز میباشد. میزان ترشح و تولید ملاتونین در افراد مسن کاهش می یابد. از این رو آنها صبها زودتر از خواب برمیخیزند.</a:t>
            </a:r>
            <a:endParaRPr lang="fa-IR" sz="2400" dirty="0">
              <a:cs typeface="B Nazanin"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73433469"/>
      </p:ext>
    </p:extLst>
  </p:cSld>
  <p:clrMapOvr>
    <a:masterClrMapping/>
  </p:clrMapOvr>
  <mc:AlternateContent xmlns:mc="http://schemas.openxmlformats.org/markup-compatibility/2006" xmlns:p14="http://schemas.microsoft.com/office/powerpoint/2010/main">
    <mc:Choice Requires="p14">
      <p:transition spd="slow" p14:dur="3400" advTm="19790">
        <p14:reveal/>
      </p:transition>
    </mc:Choice>
    <mc:Fallback xmlns="">
      <p:transition spd="slow" advTm="197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1404</Words>
  <Application>Microsoft Office PowerPoint</Application>
  <PresentationFormat>Custom</PresentationFormat>
  <Paragraphs>50</Paragraphs>
  <Slides>22</Slides>
  <Notes>20</Notes>
  <HiddenSlides>0</HiddenSlides>
  <MMClips>22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ساعت زیستی(بیولوژیک)</vt:lpstr>
      <vt:lpstr>ساعت زیستی بدن چیست ؟</vt:lpstr>
      <vt:lpstr>PowerPoint Presentation</vt:lpstr>
      <vt:lpstr>PowerPoint Presentation</vt:lpstr>
      <vt:lpstr>درخت میموزا</vt:lpstr>
      <vt:lpstr>ساعت درونی بدن کجای بدن انسان قرار دارد؟</vt:lpstr>
      <vt:lpstr>ساعت درونی بدن چگونه کار می کند؟</vt:lpstr>
      <vt:lpstr>PowerPoint Presentation</vt:lpstr>
      <vt:lpstr>ساعت های زیستی از چه موادی ساخته شده اند؟</vt:lpstr>
      <vt:lpstr>نحوه ی کار ساعت زیستی</vt:lpstr>
      <vt:lpstr>ساعت درونی بدن ما چه کمکی می تواند بکند؟</vt:lpstr>
      <vt:lpstr>عوارض اختلال در ساعت زیستی</vt:lpstr>
      <vt:lpstr>PowerPoint Presentation</vt:lpstr>
      <vt:lpstr>واماندگی ! </vt:lpstr>
      <vt:lpstr> کدام عوامل روی ساعت درونی حیوانات اثر می کنند ؟ </vt:lpstr>
      <vt:lpstr>چگونگی کار کردن ساعت درونی بدن سار و چکاوک(پرندگان)</vt:lpstr>
      <vt:lpstr>از ساعت درونی گیاهان چه می دانیم ؟ </vt:lpstr>
      <vt:lpstr>  از ساعت درونی گیاهان چه می دانیم ؟  </vt:lpstr>
      <vt:lpstr>آزمایش مرتبط با ساعت بیولوژیک</vt:lpstr>
      <vt:lpstr>گل آفتابگردان</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ساعت زیستی(بیولوژیک)</dc:title>
  <dc:creator>vcc</dc:creator>
  <cp:lastModifiedBy>Windows User</cp:lastModifiedBy>
  <cp:revision>17</cp:revision>
  <dcterms:created xsi:type="dcterms:W3CDTF">2020-05-15T12:55:14Z</dcterms:created>
  <dcterms:modified xsi:type="dcterms:W3CDTF">2020-06-20T15:41:50Z</dcterms:modified>
</cp:coreProperties>
</file>